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6" r:id="rId3"/>
    <p:sldId id="257" r:id="rId4"/>
    <p:sldId id="25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B9BD5"/>
    <a:srgbClr val="D2DE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13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80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28C82DC-6A73-45E7-A078-BC1244ECC999}" type="doc">
      <dgm:prSet loTypeId="urn:microsoft.com/office/officeart/2005/8/layout/hProcess7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5E329CB-7D3F-4A50-B718-63845F5A80F5}">
      <dgm:prSet phldrT="[Text]"/>
      <dgm:spPr/>
      <dgm:t>
        <a:bodyPr/>
        <a:lstStyle/>
        <a:p>
          <a:r>
            <a:rPr lang="en-US" dirty="0"/>
            <a:t>CURRICULUM</a:t>
          </a:r>
        </a:p>
      </dgm:t>
    </dgm:pt>
    <dgm:pt modelId="{3DDD2687-05C0-44F4-8734-179A82751F40}" type="parTrans" cxnId="{35E4B351-A6E2-4B95-8E92-438E32B4235C}">
      <dgm:prSet/>
      <dgm:spPr/>
      <dgm:t>
        <a:bodyPr/>
        <a:lstStyle/>
        <a:p>
          <a:endParaRPr lang="en-US"/>
        </a:p>
      </dgm:t>
    </dgm:pt>
    <dgm:pt modelId="{9D892670-1877-44B4-B518-14D5E753B553}" type="sibTrans" cxnId="{35E4B351-A6E2-4B95-8E92-438E32B4235C}">
      <dgm:prSet/>
      <dgm:spPr/>
      <dgm:t>
        <a:bodyPr/>
        <a:lstStyle/>
        <a:p>
          <a:endParaRPr lang="en-US"/>
        </a:p>
      </dgm:t>
    </dgm:pt>
    <dgm:pt modelId="{052F534D-5DCD-427F-A2B1-351755CC6D2C}">
      <dgm:prSet phldrT="[Text]"/>
      <dgm:spPr/>
      <dgm:t>
        <a:bodyPr/>
        <a:lstStyle/>
        <a:p>
          <a:r>
            <a:rPr lang="en-US" dirty="0"/>
            <a:t>Educate</a:t>
          </a:r>
        </a:p>
      </dgm:t>
    </dgm:pt>
    <dgm:pt modelId="{8FA2FFD1-7655-422D-81B9-6404E85A5E8A}" type="parTrans" cxnId="{CEA11D5F-80CB-4953-96CC-79A3DD1F721E}">
      <dgm:prSet/>
      <dgm:spPr/>
      <dgm:t>
        <a:bodyPr/>
        <a:lstStyle/>
        <a:p>
          <a:endParaRPr lang="en-US"/>
        </a:p>
      </dgm:t>
    </dgm:pt>
    <dgm:pt modelId="{E7F6D9B4-8C34-4244-9708-F47E056FF033}" type="sibTrans" cxnId="{CEA11D5F-80CB-4953-96CC-79A3DD1F721E}">
      <dgm:prSet/>
      <dgm:spPr/>
      <dgm:t>
        <a:bodyPr/>
        <a:lstStyle/>
        <a:p>
          <a:endParaRPr lang="en-US"/>
        </a:p>
      </dgm:t>
    </dgm:pt>
    <dgm:pt modelId="{792C772D-55AD-45A0-99D9-C1E0FB471DA1}">
      <dgm:prSet phldrT="[Text]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en-US" dirty="0"/>
            <a:t>PROMOTION BOOKS</a:t>
          </a:r>
        </a:p>
      </dgm:t>
    </dgm:pt>
    <dgm:pt modelId="{F94F8EF3-FDCA-46CB-B699-8C4052EFE3AD}" type="parTrans" cxnId="{F660459B-4213-461A-B214-E508338FF6F7}">
      <dgm:prSet/>
      <dgm:spPr/>
      <dgm:t>
        <a:bodyPr/>
        <a:lstStyle/>
        <a:p>
          <a:endParaRPr lang="en-US"/>
        </a:p>
      </dgm:t>
    </dgm:pt>
    <dgm:pt modelId="{B73829B6-5340-4AF5-9B71-3FB7AEFA846B}" type="sibTrans" cxnId="{F660459B-4213-461A-B214-E508338FF6F7}">
      <dgm:prSet/>
      <dgm:spPr/>
      <dgm:t>
        <a:bodyPr/>
        <a:lstStyle/>
        <a:p>
          <a:endParaRPr lang="en-US"/>
        </a:p>
      </dgm:t>
    </dgm:pt>
    <dgm:pt modelId="{FA9BF457-D385-4581-AA1D-FD6A529D5E5D}">
      <dgm:prSet phldrT="[Text]"/>
      <dgm:spPr/>
      <dgm:t>
        <a:bodyPr/>
        <a:lstStyle/>
        <a:p>
          <a:r>
            <a:rPr lang="en-US" dirty="0"/>
            <a:t>Advance</a:t>
          </a:r>
        </a:p>
      </dgm:t>
    </dgm:pt>
    <dgm:pt modelId="{EEE45233-DE14-4EFF-B1A6-7F43F5B650FE}" type="parTrans" cxnId="{286B84F0-B324-4AEC-8671-74517C35BDAB}">
      <dgm:prSet/>
      <dgm:spPr/>
      <dgm:t>
        <a:bodyPr/>
        <a:lstStyle/>
        <a:p>
          <a:endParaRPr lang="en-US"/>
        </a:p>
      </dgm:t>
    </dgm:pt>
    <dgm:pt modelId="{73D3C2F2-49EB-429B-9865-B6B705E462FD}" type="sibTrans" cxnId="{286B84F0-B324-4AEC-8671-74517C35BDAB}">
      <dgm:prSet/>
      <dgm:spPr/>
      <dgm:t>
        <a:bodyPr/>
        <a:lstStyle/>
        <a:p>
          <a:endParaRPr lang="en-US"/>
        </a:p>
      </dgm:t>
    </dgm:pt>
    <dgm:pt modelId="{B93759FD-3489-4BBC-94D0-1E4AD3CF3C28}">
      <dgm:prSet phldrT="[Text]"/>
      <dgm:spPr>
        <a:solidFill>
          <a:srgbClr val="7030A0"/>
        </a:solidFill>
      </dgm:spPr>
      <dgm:t>
        <a:bodyPr/>
        <a:lstStyle/>
        <a:p>
          <a:r>
            <a:rPr lang="en-US" dirty="0"/>
            <a:t>EXPERIENCE</a:t>
          </a:r>
        </a:p>
      </dgm:t>
    </dgm:pt>
    <dgm:pt modelId="{A1AD3AFB-0B7E-4A4F-B861-1CB64E914CE1}" type="parTrans" cxnId="{D2AD0824-ABC9-460C-9B6C-48C5E1FCE4E8}">
      <dgm:prSet/>
      <dgm:spPr/>
      <dgm:t>
        <a:bodyPr/>
        <a:lstStyle/>
        <a:p>
          <a:endParaRPr lang="en-US"/>
        </a:p>
      </dgm:t>
    </dgm:pt>
    <dgm:pt modelId="{E14D462E-5BBE-49B2-84B7-DA6605725863}" type="sibTrans" cxnId="{D2AD0824-ABC9-460C-9B6C-48C5E1FCE4E8}">
      <dgm:prSet/>
      <dgm:spPr/>
      <dgm:t>
        <a:bodyPr/>
        <a:lstStyle/>
        <a:p>
          <a:endParaRPr lang="en-US"/>
        </a:p>
      </dgm:t>
    </dgm:pt>
    <dgm:pt modelId="{2023F6FB-C1ED-4C56-BA76-3AFE4951B912}">
      <dgm:prSet phldrT="[Text]"/>
      <dgm:spPr/>
      <dgm:t>
        <a:bodyPr/>
        <a:lstStyle/>
        <a:p>
          <a:r>
            <a:rPr lang="en-US" dirty="0"/>
            <a:t>Lead</a:t>
          </a:r>
        </a:p>
      </dgm:t>
    </dgm:pt>
    <dgm:pt modelId="{38812440-5EFE-4604-92FD-086970199247}" type="parTrans" cxnId="{C761750C-E44C-4337-A89C-BDB67A7BA959}">
      <dgm:prSet/>
      <dgm:spPr/>
      <dgm:t>
        <a:bodyPr/>
        <a:lstStyle/>
        <a:p>
          <a:endParaRPr lang="en-US"/>
        </a:p>
      </dgm:t>
    </dgm:pt>
    <dgm:pt modelId="{06D0B3A4-EA38-43CE-B0C3-FE7B7C2F19D1}" type="sibTrans" cxnId="{C761750C-E44C-4337-A89C-BDB67A7BA959}">
      <dgm:prSet/>
      <dgm:spPr/>
      <dgm:t>
        <a:bodyPr/>
        <a:lstStyle/>
        <a:p>
          <a:endParaRPr lang="en-US"/>
        </a:p>
      </dgm:t>
    </dgm:pt>
    <dgm:pt modelId="{AB2DC1FF-A5C6-4CC3-9171-39E4AC642A7A}" type="pres">
      <dgm:prSet presAssocID="{528C82DC-6A73-45E7-A078-BC1244ECC999}" presName="Name0" presStyleCnt="0">
        <dgm:presLayoutVars>
          <dgm:dir/>
          <dgm:animLvl val="lvl"/>
          <dgm:resizeHandles val="exact"/>
        </dgm:presLayoutVars>
      </dgm:prSet>
      <dgm:spPr/>
    </dgm:pt>
    <dgm:pt modelId="{F599BB7A-3D40-45B8-8E01-D6B678A16828}" type="pres">
      <dgm:prSet presAssocID="{15E329CB-7D3F-4A50-B718-63845F5A80F5}" presName="compositeNode" presStyleCnt="0">
        <dgm:presLayoutVars>
          <dgm:bulletEnabled val="1"/>
        </dgm:presLayoutVars>
      </dgm:prSet>
      <dgm:spPr/>
    </dgm:pt>
    <dgm:pt modelId="{0C4D1648-4AE4-4BAB-8005-DB2EB985A0B6}" type="pres">
      <dgm:prSet presAssocID="{15E329CB-7D3F-4A50-B718-63845F5A80F5}" presName="bgRect" presStyleLbl="node1" presStyleIdx="0" presStyleCnt="3"/>
      <dgm:spPr/>
    </dgm:pt>
    <dgm:pt modelId="{456E12FA-0201-44D0-A345-608AAE854546}" type="pres">
      <dgm:prSet presAssocID="{15E329CB-7D3F-4A50-B718-63845F5A80F5}" presName="parentNode" presStyleLbl="node1" presStyleIdx="0" presStyleCnt="3">
        <dgm:presLayoutVars>
          <dgm:chMax val="0"/>
          <dgm:bulletEnabled val="1"/>
        </dgm:presLayoutVars>
      </dgm:prSet>
      <dgm:spPr/>
    </dgm:pt>
    <dgm:pt modelId="{07177ACD-42A4-471D-AAE6-3B3F45A1A16A}" type="pres">
      <dgm:prSet presAssocID="{15E329CB-7D3F-4A50-B718-63845F5A80F5}" presName="childNode" presStyleLbl="node1" presStyleIdx="0" presStyleCnt="3">
        <dgm:presLayoutVars>
          <dgm:bulletEnabled val="1"/>
        </dgm:presLayoutVars>
      </dgm:prSet>
      <dgm:spPr/>
    </dgm:pt>
    <dgm:pt modelId="{EA525586-9240-48C6-B212-3B139B414D97}" type="pres">
      <dgm:prSet presAssocID="{9D892670-1877-44B4-B518-14D5E753B553}" presName="hSp" presStyleCnt="0"/>
      <dgm:spPr/>
    </dgm:pt>
    <dgm:pt modelId="{3AE67909-3DCE-47C5-B0FB-BEC1EA6BA630}" type="pres">
      <dgm:prSet presAssocID="{9D892670-1877-44B4-B518-14D5E753B553}" presName="vProcSp" presStyleCnt="0"/>
      <dgm:spPr/>
    </dgm:pt>
    <dgm:pt modelId="{D544D255-E673-499D-A2DE-13673EBFCF97}" type="pres">
      <dgm:prSet presAssocID="{9D892670-1877-44B4-B518-14D5E753B553}" presName="vSp1" presStyleCnt="0"/>
      <dgm:spPr/>
    </dgm:pt>
    <dgm:pt modelId="{29A58BDF-CD43-4FFC-8093-B4F5F526E2FF}" type="pres">
      <dgm:prSet presAssocID="{9D892670-1877-44B4-B518-14D5E753B553}" presName="simulatedConn" presStyleLbl="solidFgAcc1" presStyleIdx="0" presStyleCnt="2"/>
      <dgm:spPr/>
    </dgm:pt>
    <dgm:pt modelId="{DE72F561-9AEA-469D-B85C-FB93CD44751B}" type="pres">
      <dgm:prSet presAssocID="{9D892670-1877-44B4-B518-14D5E753B553}" presName="vSp2" presStyleCnt="0"/>
      <dgm:spPr/>
    </dgm:pt>
    <dgm:pt modelId="{1C8802D3-217E-4579-B196-B9C7C9072DAC}" type="pres">
      <dgm:prSet presAssocID="{9D892670-1877-44B4-B518-14D5E753B553}" presName="sibTrans" presStyleCnt="0"/>
      <dgm:spPr/>
    </dgm:pt>
    <dgm:pt modelId="{87A62B21-AE01-43EB-AD8C-3C0EACA33CFE}" type="pres">
      <dgm:prSet presAssocID="{792C772D-55AD-45A0-99D9-C1E0FB471DA1}" presName="compositeNode" presStyleCnt="0">
        <dgm:presLayoutVars>
          <dgm:bulletEnabled val="1"/>
        </dgm:presLayoutVars>
      </dgm:prSet>
      <dgm:spPr/>
    </dgm:pt>
    <dgm:pt modelId="{9B3C8235-631F-44F5-BD3C-A1756A05133D}" type="pres">
      <dgm:prSet presAssocID="{792C772D-55AD-45A0-99D9-C1E0FB471DA1}" presName="bgRect" presStyleLbl="node1" presStyleIdx="1" presStyleCnt="3"/>
      <dgm:spPr/>
    </dgm:pt>
    <dgm:pt modelId="{65430802-A946-47D5-BAA8-6303B02B6E76}" type="pres">
      <dgm:prSet presAssocID="{792C772D-55AD-45A0-99D9-C1E0FB471DA1}" presName="parentNode" presStyleLbl="node1" presStyleIdx="1" presStyleCnt="3">
        <dgm:presLayoutVars>
          <dgm:chMax val="0"/>
          <dgm:bulletEnabled val="1"/>
        </dgm:presLayoutVars>
      </dgm:prSet>
      <dgm:spPr/>
    </dgm:pt>
    <dgm:pt modelId="{AA6D6572-5E89-489B-A049-F5171B7E0CE6}" type="pres">
      <dgm:prSet presAssocID="{792C772D-55AD-45A0-99D9-C1E0FB471DA1}" presName="childNode" presStyleLbl="node1" presStyleIdx="1" presStyleCnt="3">
        <dgm:presLayoutVars>
          <dgm:bulletEnabled val="1"/>
        </dgm:presLayoutVars>
      </dgm:prSet>
      <dgm:spPr/>
    </dgm:pt>
    <dgm:pt modelId="{4725A0DF-4FDE-49F2-95C8-13BD2197EDF3}" type="pres">
      <dgm:prSet presAssocID="{B73829B6-5340-4AF5-9B71-3FB7AEFA846B}" presName="hSp" presStyleCnt="0"/>
      <dgm:spPr/>
    </dgm:pt>
    <dgm:pt modelId="{02E096E3-5785-4231-8AE0-529D3820AC9B}" type="pres">
      <dgm:prSet presAssocID="{B73829B6-5340-4AF5-9B71-3FB7AEFA846B}" presName="vProcSp" presStyleCnt="0"/>
      <dgm:spPr/>
    </dgm:pt>
    <dgm:pt modelId="{A95D6BD7-9B50-4D5C-9F24-6797D54FBE14}" type="pres">
      <dgm:prSet presAssocID="{B73829B6-5340-4AF5-9B71-3FB7AEFA846B}" presName="vSp1" presStyleCnt="0"/>
      <dgm:spPr/>
    </dgm:pt>
    <dgm:pt modelId="{37638345-EAEA-466D-93A6-EE2BF2FEDCA7}" type="pres">
      <dgm:prSet presAssocID="{B73829B6-5340-4AF5-9B71-3FB7AEFA846B}" presName="simulatedConn" presStyleLbl="solidFgAcc1" presStyleIdx="1" presStyleCnt="2"/>
      <dgm:spPr/>
    </dgm:pt>
    <dgm:pt modelId="{3E271EF0-97FE-4CBD-B4A5-899C2A3FCB92}" type="pres">
      <dgm:prSet presAssocID="{B73829B6-5340-4AF5-9B71-3FB7AEFA846B}" presName="vSp2" presStyleCnt="0"/>
      <dgm:spPr/>
    </dgm:pt>
    <dgm:pt modelId="{B2E00F8C-8D26-496A-B84B-2B210511A903}" type="pres">
      <dgm:prSet presAssocID="{B73829B6-5340-4AF5-9B71-3FB7AEFA846B}" presName="sibTrans" presStyleCnt="0"/>
      <dgm:spPr/>
    </dgm:pt>
    <dgm:pt modelId="{E9B52ACD-5CA1-48E4-8FA9-79B7BA057000}" type="pres">
      <dgm:prSet presAssocID="{B93759FD-3489-4BBC-94D0-1E4AD3CF3C28}" presName="compositeNode" presStyleCnt="0">
        <dgm:presLayoutVars>
          <dgm:bulletEnabled val="1"/>
        </dgm:presLayoutVars>
      </dgm:prSet>
      <dgm:spPr/>
    </dgm:pt>
    <dgm:pt modelId="{DB976464-7E95-4885-AF67-659AE0A6D8DC}" type="pres">
      <dgm:prSet presAssocID="{B93759FD-3489-4BBC-94D0-1E4AD3CF3C28}" presName="bgRect" presStyleLbl="node1" presStyleIdx="2" presStyleCnt="3"/>
      <dgm:spPr/>
    </dgm:pt>
    <dgm:pt modelId="{9AAC06E5-856B-444A-BE24-46BA5EC50822}" type="pres">
      <dgm:prSet presAssocID="{B93759FD-3489-4BBC-94D0-1E4AD3CF3C28}" presName="parentNode" presStyleLbl="node1" presStyleIdx="2" presStyleCnt="3">
        <dgm:presLayoutVars>
          <dgm:chMax val="0"/>
          <dgm:bulletEnabled val="1"/>
        </dgm:presLayoutVars>
      </dgm:prSet>
      <dgm:spPr/>
    </dgm:pt>
    <dgm:pt modelId="{B5AE96A5-F8D0-4055-8E5C-63A767BE0293}" type="pres">
      <dgm:prSet presAssocID="{B93759FD-3489-4BBC-94D0-1E4AD3CF3C28}" presName="childNode" presStyleLbl="node1" presStyleIdx="2" presStyleCnt="3">
        <dgm:presLayoutVars>
          <dgm:bulletEnabled val="1"/>
        </dgm:presLayoutVars>
      </dgm:prSet>
      <dgm:spPr/>
    </dgm:pt>
  </dgm:ptLst>
  <dgm:cxnLst>
    <dgm:cxn modelId="{C761750C-E44C-4337-A89C-BDB67A7BA959}" srcId="{B93759FD-3489-4BBC-94D0-1E4AD3CF3C28}" destId="{2023F6FB-C1ED-4C56-BA76-3AFE4951B912}" srcOrd="0" destOrd="0" parTransId="{38812440-5EFE-4604-92FD-086970199247}" sibTransId="{06D0B3A4-EA38-43CE-B0C3-FE7B7C2F19D1}"/>
    <dgm:cxn modelId="{67276E18-EA94-4CEA-BFFC-695D841CD53D}" type="presOf" srcId="{052F534D-5DCD-427F-A2B1-351755CC6D2C}" destId="{07177ACD-42A4-471D-AAE6-3B3F45A1A16A}" srcOrd="0" destOrd="0" presId="urn:microsoft.com/office/officeart/2005/8/layout/hProcess7"/>
    <dgm:cxn modelId="{44BB6B1B-F8CD-44D8-904B-B27AAB8AF49F}" type="presOf" srcId="{B93759FD-3489-4BBC-94D0-1E4AD3CF3C28}" destId="{9AAC06E5-856B-444A-BE24-46BA5EC50822}" srcOrd="1" destOrd="0" presId="urn:microsoft.com/office/officeart/2005/8/layout/hProcess7"/>
    <dgm:cxn modelId="{B5EAEC20-5D00-4977-9EA9-448702B786AA}" type="presOf" srcId="{792C772D-55AD-45A0-99D9-C1E0FB471DA1}" destId="{65430802-A946-47D5-BAA8-6303B02B6E76}" srcOrd="1" destOrd="0" presId="urn:microsoft.com/office/officeart/2005/8/layout/hProcess7"/>
    <dgm:cxn modelId="{D2AD0824-ABC9-460C-9B6C-48C5E1FCE4E8}" srcId="{528C82DC-6A73-45E7-A078-BC1244ECC999}" destId="{B93759FD-3489-4BBC-94D0-1E4AD3CF3C28}" srcOrd="2" destOrd="0" parTransId="{A1AD3AFB-0B7E-4A4F-B861-1CB64E914CE1}" sibTransId="{E14D462E-5BBE-49B2-84B7-DA6605725863}"/>
    <dgm:cxn modelId="{06A67227-C107-4448-806D-B7BAE84CA585}" type="presOf" srcId="{528C82DC-6A73-45E7-A078-BC1244ECC999}" destId="{AB2DC1FF-A5C6-4CC3-9171-39E4AC642A7A}" srcOrd="0" destOrd="0" presId="urn:microsoft.com/office/officeart/2005/8/layout/hProcess7"/>
    <dgm:cxn modelId="{14658C2B-FA86-4871-BFBF-196097A03192}" type="presOf" srcId="{2023F6FB-C1ED-4C56-BA76-3AFE4951B912}" destId="{B5AE96A5-F8D0-4055-8E5C-63A767BE0293}" srcOrd="0" destOrd="0" presId="urn:microsoft.com/office/officeart/2005/8/layout/hProcess7"/>
    <dgm:cxn modelId="{2C7F2F32-EF18-4ED3-9C7C-50E7F1444D09}" type="presOf" srcId="{792C772D-55AD-45A0-99D9-C1E0FB471DA1}" destId="{9B3C8235-631F-44F5-BD3C-A1756A05133D}" srcOrd="0" destOrd="0" presId="urn:microsoft.com/office/officeart/2005/8/layout/hProcess7"/>
    <dgm:cxn modelId="{CEA11D5F-80CB-4953-96CC-79A3DD1F721E}" srcId="{15E329CB-7D3F-4A50-B718-63845F5A80F5}" destId="{052F534D-5DCD-427F-A2B1-351755CC6D2C}" srcOrd="0" destOrd="0" parTransId="{8FA2FFD1-7655-422D-81B9-6404E85A5E8A}" sibTransId="{E7F6D9B4-8C34-4244-9708-F47E056FF033}"/>
    <dgm:cxn modelId="{35E4B351-A6E2-4B95-8E92-438E32B4235C}" srcId="{528C82DC-6A73-45E7-A078-BC1244ECC999}" destId="{15E329CB-7D3F-4A50-B718-63845F5A80F5}" srcOrd="0" destOrd="0" parTransId="{3DDD2687-05C0-44F4-8734-179A82751F40}" sibTransId="{9D892670-1877-44B4-B518-14D5E753B553}"/>
    <dgm:cxn modelId="{9C6E9273-25C3-4AEF-ACAF-F7E315D8B55E}" type="presOf" srcId="{15E329CB-7D3F-4A50-B718-63845F5A80F5}" destId="{0C4D1648-4AE4-4BAB-8005-DB2EB985A0B6}" srcOrd="0" destOrd="0" presId="urn:microsoft.com/office/officeart/2005/8/layout/hProcess7"/>
    <dgm:cxn modelId="{18F7279A-4C0A-4D15-95EB-36675CEBD13A}" type="presOf" srcId="{15E329CB-7D3F-4A50-B718-63845F5A80F5}" destId="{456E12FA-0201-44D0-A345-608AAE854546}" srcOrd="1" destOrd="0" presId="urn:microsoft.com/office/officeart/2005/8/layout/hProcess7"/>
    <dgm:cxn modelId="{F660459B-4213-461A-B214-E508338FF6F7}" srcId="{528C82DC-6A73-45E7-A078-BC1244ECC999}" destId="{792C772D-55AD-45A0-99D9-C1E0FB471DA1}" srcOrd="1" destOrd="0" parTransId="{F94F8EF3-FDCA-46CB-B699-8C4052EFE3AD}" sibTransId="{B73829B6-5340-4AF5-9B71-3FB7AEFA846B}"/>
    <dgm:cxn modelId="{6F0F569F-EC44-4A90-B3EE-5BFCC63DA9FF}" type="presOf" srcId="{FA9BF457-D385-4581-AA1D-FD6A529D5E5D}" destId="{AA6D6572-5E89-489B-A049-F5171B7E0CE6}" srcOrd="0" destOrd="0" presId="urn:microsoft.com/office/officeart/2005/8/layout/hProcess7"/>
    <dgm:cxn modelId="{99EC0AA8-75FB-4C1A-B66F-FA21A55A7B50}" type="presOf" srcId="{B93759FD-3489-4BBC-94D0-1E4AD3CF3C28}" destId="{DB976464-7E95-4885-AF67-659AE0A6D8DC}" srcOrd="0" destOrd="0" presId="urn:microsoft.com/office/officeart/2005/8/layout/hProcess7"/>
    <dgm:cxn modelId="{286B84F0-B324-4AEC-8671-74517C35BDAB}" srcId="{792C772D-55AD-45A0-99D9-C1E0FB471DA1}" destId="{FA9BF457-D385-4581-AA1D-FD6A529D5E5D}" srcOrd="0" destOrd="0" parTransId="{EEE45233-DE14-4EFF-B1A6-7F43F5B650FE}" sibTransId="{73D3C2F2-49EB-429B-9865-B6B705E462FD}"/>
    <dgm:cxn modelId="{B52CD2FE-9112-4CD9-BD86-01D84D4D99C9}" type="presParOf" srcId="{AB2DC1FF-A5C6-4CC3-9171-39E4AC642A7A}" destId="{F599BB7A-3D40-45B8-8E01-D6B678A16828}" srcOrd="0" destOrd="0" presId="urn:microsoft.com/office/officeart/2005/8/layout/hProcess7"/>
    <dgm:cxn modelId="{D80227B6-EA71-49C4-81E2-9E9C705D787A}" type="presParOf" srcId="{F599BB7A-3D40-45B8-8E01-D6B678A16828}" destId="{0C4D1648-4AE4-4BAB-8005-DB2EB985A0B6}" srcOrd="0" destOrd="0" presId="urn:microsoft.com/office/officeart/2005/8/layout/hProcess7"/>
    <dgm:cxn modelId="{9410A188-DEA1-4D77-AD60-7989242F2E99}" type="presParOf" srcId="{F599BB7A-3D40-45B8-8E01-D6B678A16828}" destId="{456E12FA-0201-44D0-A345-608AAE854546}" srcOrd="1" destOrd="0" presId="urn:microsoft.com/office/officeart/2005/8/layout/hProcess7"/>
    <dgm:cxn modelId="{00306710-64D8-417C-AFDC-107034C72FA8}" type="presParOf" srcId="{F599BB7A-3D40-45B8-8E01-D6B678A16828}" destId="{07177ACD-42A4-471D-AAE6-3B3F45A1A16A}" srcOrd="2" destOrd="0" presId="urn:microsoft.com/office/officeart/2005/8/layout/hProcess7"/>
    <dgm:cxn modelId="{295AA408-599F-477C-85C7-D5270C92E912}" type="presParOf" srcId="{AB2DC1FF-A5C6-4CC3-9171-39E4AC642A7A}" destId="{EA525586-9240-48C6-B212-3B139B414D97}" srcOrd="1" destOrd="0" presId="urn:microsoft.com/office/officeart/2005/8/layout/hProcess7"/>
    <dgm:cxn modelId="{051C8AE0-A7E3-457C-BA92-19695861E60A}" type="presParOf" srcId="{AB2DC1FF-A5C6-4CC3-9171-39E4AC642A7A}" destId="{3AE67909-3DCE-47C5-B0FB-BEC1EA6BA630}" srcOrd="2" destOrd="0" presId="urn:microsoft.com/office/officeart/2005/8/layout/hProcess7"/>
    <dgm:cxn modelId="{7F476403-04A5-4B98-BFBC-EDD0EAD49919}" type="presParOf" srcId="{3AE67909-3DCE-47C5-B0FB-BEC1EA6BA630}" destId="{D544D255-E673-499D-A2DE-13673EBFCF97}" srcOrd="0" destOrd="0" presId="urn:microsoft.com/office/officeart/2005/8/layout/hProcess7"/>
    <dgm:cxn modelId="{4CE22D6E-1954-473A-BC37-D208DFD0B77B}" type="presParOf" srcId="{3AE67909-3DCE-47C5-B0FB-BEC1EA6BA630}" destId="{29A58BDF-CD43-4FFC-8093-B4F5F526E2FF}" srcOrd="1" destOrd="0" presId="urn:microsoft.com/office/officeart/2005/8/layout/hProcess7"/>
    <dgm:cxn modelId="{9C3FCF55-71D8-4DEF-B003-E53B1D9C5C22}" type="presParOf" srcId="{3AE67909-3DCE-47C5-B0FB-BEC1EA6BA630}" destId="{DE72F561-9AEA-469D-B85C-FB93CD44751B}" srcOrd="2" destOrd="0" presId="urn:microsoft.com/office/officeart/2005/8/layout/hProcess7"/>
    <dgm:cxn modelId="{EC1B4B3D-7DDA-47E7-8B95-A184AD0683B3}" type="presParOf" srcId="{AB2DC1FF-A5C6-4CC3-9171-39E4AC642A7A}" destId="{1C8802D3-217E-4579-B196-B9C7C9072DAC}" srcOrd="3" destOrd="0" presId="urn:microsoft.com/office/officeart/2005/8/layout/hProcess7"/>
    <dgm:cxn modelId="{7470DDA7-062F-45C3-A54E-B157205D0678}" type="presParOf" srcId="{AB2DC1FF-A5C6-4CC3-9171-39E4AC642A7A}" destId="{87A62B21-AE01-43EB-AD8C-3C0EACA33CFE}" srcOrd="4" destOrd="0" presId="urn:microsoft.com/office/officeart/2005/8/layout/hProcess7"/>
    <dgm:cxn modelId="{B4506B14-A0FE-4119-A54A-2247F3523C58}" type="presParOf" srcId="{87A62B21-AE01-43EB-AD8C-3C0EACA33CFE}" destId="{9B3C8235-631F-44F5-BD3C-A1756A05133D}" srcOrd="0" destOrd="0" presId="urn:microsoft.com/office/officeart/2005/8/layout/hProcess7"/>
    <dgm:cxn modelId="{5AE16F61-54E8-4100-8E78-87CCD5FECD21}" type="presParOf" srcId="{87A62B21-AE01-43EB-AD8C-3C0EACA33CFE}" destId="{65430802-A946-47D5-BAA8-6303B02B6E76}" srcOrd="1" destOrd="0" presId="urn:microsoft.com/office/officeart/2005/8/layout/hProcess7"/>
    <dgm:cxn modelId="{230E04B8-4572-43A3-9DF6-208773CA5ED4}" type="presParOf" srcId="{87A62B21-AE01-43EB-AD8C-3C0EACA33CFE}" destId="{AA6D6572-5E89-489B-A049-F5171B7E0CE6}" srcOrd="2" destOrd="0" presId="urn:microsoft.com/office/officeart/2005/8/layout/hProcess7"/>
    <dgm:cxn modelId="{6F403128-1A9E-43EF-96F6-ECC2AA403677}" type="presParOf" srcId="{AB2DC1FF-A5C6-4CC3-9171-39E4AC642A7A}" destId="{4725A0DF-4FDE-49F2-95C8-13BD2197EDF3}" srcOrd="5" destOrd="0" presId="urn:microsoft.com/office/officeart/2005/8/layout/hProcess7"/>
    <dgm:cxn modelId="{FC25E427-8243-47E2-9BDF-AD233DB9213F}" type="presParOf" srcId="{AB2DC1FF-A5C6-4CC3-9171-39E4AC642A7A}" destId="{02E096E3-5785-4231-8AE0-529D3820AC9B}" srcOrd="6" destOrd="0" presId="urn:microsoft.com/office/officeart/2005/8/layout/hProcess7"/>
    <dgm:cxn modelId="{228E1098-AD17-44D0-9616-A97BF37855F9}" type="presParOf" srcId="{02E096E3-5785-4231-8AE0-529D3820AC9B}" destId="{A95D6BD7-9B50-4D5C-9F24-6797D54FBE14}" srcOrd="0" destOrd="0" presId="urn:microsoft.com/office/officeart/2005/8/layout/hProcess7"/>
    <dgm:cxn modelId="{12CEB36A-4254-482F-8C91-5DA3F6DCDC55}" type="presParOf" srcId="{02E096E3-5785-4231-8AE0-529D3820AC9B}" destId="{37638345-EAEA-466D-93A6-EE2BF2FEDCA7}" srcOrd="1" destOrd="0" presId="urn:microsoft.com/office/officeart/2005/8/layout/hProcess7"/>
    <dgm:cxn modelId="{0A18D5B0-2B36-4D20-AA6F-D432EF976FC5}" type="presParOf" srcId="{02E096E3-5785-4231-8AE0-529D3820AC9B}" destId="{3E271EF0-97FE-4CBD-B4A5-899C2A3FCB92}" srcOrd="2" destOrd="0" presId="urn:microsoft.com/office/officeart/2005/8/layout/hProcess7"/>
    <dgm:cxn modelId="{D8C1FF74-731D-42B6-B29A-58B797AF6040}" type="presParOf" srcId="{AB2DC1FF-A5C6-4CC3-9171-39E4AC642A7A}" destId="{B2E00F8C-8D26-496A-B84B-2B210511A903}" srcOrd="7" destOrd="0" presId="urn:microsoft.com/office/officeart/2005/8/layout/hProcess7"/>
    <dgm:cxn modelId="{9BE5FC9C-A722-43F3-A351-CE5542C43F28}" type="presParOf" srcId="{AB2DC1FF-A5C6-4CC3-9171-39E4AC642A7A}" destId="{E9B52ACD-5CA1-48E4-8FA9-79B7BA057000}" srcOrd="8" destOrd="0" presId="urn:microsoft.com/office/officeart/2005/8/layout/hProcess7"/>
    <dgm:cxn modelId="{1E56D79F-ABEC-4699-A9E5-280A572D0F37}" type="presParOf" srcId="{E9B52ACD-5CA1-48E4-8FA9-79B7BA057000}" destId="{DB976464-7E95-4885-AF67-659AE0A6D8DC}" srcOrd="0" destOrd="0" presId="urn:microsoft.com/office/officeart/2005/8/layout/hProcess7"/>
    <dgm:cxn modelId="{E3F88284-4DAA-4E02-8DA0-6D05F4895B54}" type="presParOf" srcId="{E9B52ACD-5CA1-48E4-8FA9-79B7BA057000}" destId="{9AAC06E5-856B-444A-BE24-46BA5EC50822}" srcOrd="1" destOrd="0" presId="urn:microsoft.com/office/officeart/2005/8/layout/hProcess7"/>
    <dgm:cxn modelId="{FEE04FF6-D9B7-449A-8B59-502E10828916}" type="presParOf" srcId="{E9B52ACD-5CA1-48E4-8FA9-79B7BA057000}" destId="{B5AE96A5-F8D0-4055-8E5C-63A767BE0293}" srcOrd="2" destOrd="0" presId="urn:microsoft.com/office/officeart/2005/8/layout/hProcess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490CB0F-3E4D-4DE3-BAAE-B6565F983C15}" type="doc">
      <dgm:prSet loTypeId="urn:microsoft.com/office/officeart/2005/8/layout/lProcess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A605C48-4028-47DB-B248-616D791FEACF}">
      <dgm:prSet phldrT="[Text]"/>
      <dgm:spPr/>
      <dgm:t>
        <a:bodyPr/>
        <a:lstStyle/>
        <a:p>
          <a:r>
            <a:rPr lang="en-US" dirty="0"/>
            <a:t>Military</a:t>
          </a:r>
        </a:p>
      </dgm:t>
    </dgm:pt>
    <dgm:pt modelId="{098596F0-95B9-4C43-A4F4-2379CBF2F883}" type="parTrans" cxnId="{B50D41C6-0C3C-4610-BBD6-C065CFBADEB9}">
      <dgm:prSet/>
      <dgm:spPr/>
      <dgm:t>
        <a:bodyPr/>
        <a:lstStyle/>
        <a:p>
          <a:endParaRPr lang="en-US"/>
        </a:p>
      </dgm:t>
    </dgm:pt>
    <dgm:pt modelId="{5DD82F03-95DF-44D6-8CC5-0CBF8E64D09C}" type="sibTrans" cxnId="{B50D41C6-0C3C-4610-BBD6-C065CFBADEB9}">
      <dgm:prSet/>
      <dgm:spPr/>
      <dgm:t>
        <a:bodyPr/>
        <a:lstStyle/>
        <a:p>
          <a:endParaRPr lang="en-US"/>
        </a:p>
      </dgm:t>
    </dgm:pt>
    <dgm:pt modelId="{2D232910-887C-4FD0-AA14-69E524633671}">
      <dgm:prSet phldrT="[Text]"/>
      <dgm:spPr/>
      <dgm:t>
        <a:bodyPr/>
        <a:lstStyle/>
        <a:p>
          <a:r>
            <a:rPr lang="en-US" dirty="0"/>
            <a:t>M1 CACC Regulations</a:t>
          </a:r>
        </a:p>
      </dgm:t>
    </dgm:pt>
    <dgm:pt modelId="{0532B9E4-AC7F-4DEB-A4BE-91FD9147B4D2}" type="parTrans" cxnId="{3F3DE80C-57FA-4A13-A319-FE8EBB2378E2}">
      <dgm:prSet/>
      <dgm:spPr/>
      <dgm:t>
        <a:bodyPr/>
        <a:lstStyle/>
        <a:p>
          <a:endParaRPr lang="en-US"/>
        </a:p>
      </dgm:t>
    </dgm:pt>
    <dgm:pt modelId="{29314F35-C80E-408E-8237-EFDAF2B93603}" type="sibTrans" cxnId="{3F3DE80C-57FA-4A13-A319-FE8EBB2378E2}">
      <dgm:prSet/>
      <dgm:spPr/>
      <dgm:t>
        <a:bodyPr/>
        <a:lstStyle/>
        <a:p>
          <a:endParaRPr lang="en-US"/>
        </a:p>
      </dgm:t>
    </dgm:pt>
    <dgm:pt modelId="{A835CDDB-A403-45C8-90A9-898964C241B9}">
      <dgm:prSet phldrT="[Text]"/>
      <dgm:spPr/>
      <dgm:t>
        <a:bodyPr/>
        <a:lstStyle/>
        <a:p>
          <a:r>
            <a:rPr lang="en-US" dirty="0"/>
            <a:t>Citizenship</a:t>
          </a:r>
        </a:p>
      </dgm:t>
    </dgm:pt>
    <dgm:pt modelId="{233ED777-67DB-4FAB-B01E-DDF2196E4C1A}" type="parTrans" cxnId="{11738A37-22FC-41DB-823D-A0711A1AA1E8}">
      <dgm:prSet/>
      <dgm:spPr/>
      <dgm:t>
        <a:bodyPr/>
        <a:lstStyle/>
        <a:p>
          <a:endParaRPr lang="en-US"/>
        </a:p>
      </dgm:t>
    </dgm:pt>
    <dgm:pt modelId="{E1365A29-C96F-4A86-BA6B-9EF3505ABEF4}" type="sibTrans" cxnId="{11738A37-22FC-41DB-823D-A0711A1AA1E8}">
      <dgm:prSet/>
      <dgm:spPr/>
      <dgm:t>
        <a:bodyPr/>
        <a:lstStyle/>
        <a:p>
          <a:endParaRPr lang="en-US"/>
        </a:p>
      </dgm:t>
    </dgm:pt>
    <dgm:pt modelId="{DC3A77D2-CA0E-4056-A3A6-B2B87F1D4AAA}">
      <dgm:prSet phldrT="[Text]"/>
      <dgm:spPr/>
      <dgm:t>
        <a:bodyPr/>
        <a:lstStyle/>
        <a:p>
          <a:r>
            <a:rPr lang="en-US" dirty="0">
              <a:highlight>
                <a:srgbClr val="FF0000"/>
              </a:highlight>
            </a:rPr>
            <a:t>C1 Ca Govt and History</a:t>
          </a:r>
        </a:p>
      </dgm:t>
    </dgm:pt>
    <dgm:pt modelId="{0DA4A8C7-B466-47A6-969C-D80983DEB3BD}" type="parTrans" cxnId="{1FC4DB9C-2165-43D2-8124-1989451F2E63}">
      <dgm:prSet/>
      <dgm:spPr/>
      <dgm:t>
        <a:bodyPr/>
        <a:lstStyle/>
        <a:p>
          <a:endParaRPr lang="en-US"/>
        </a:p>
      </dgm:t>
    </dgm:pt>
    <dgm:pt modelId="{1FCE297C-A71F-4762-9A53-57D4DB99BCF1}" type="sibTrans" cxnId="{1FC4DB9C-2165-43D2-8124-1989451F2E63}">
      <dgm:prSet/>
      <dgm:spPr/>
      <dgm:t>
        <a:bodyPr/>
        <a:lstStyle/>
        <a:p>
          <a:endParaRPr lang="en-US"/>
        </a:p>
      </dgm:t>
    </dgm:pt>
    <dgm:pt modelId="{C1A253B5-FD52-4C1D-A8A5-A9F5201860E3}">
      <dgm:prSet phldrT="[Text]"/>
      <dgm:spPr/>
      <dgm:t>
        <a:bodyPr/>
        <a:lstStyle/>
        <a:p>
          <a:r>
            <a:rPr lang="en-US" dirty="0"/>
            <a:t>Leadership</a:t>
          </a:r>
        </a:p>
      </dgm:t>
    </dgm:pt>
    <dgm:pt modelId="{1C56490B-AAD4-45EF-9B7E-E259D5345259}" type="parTrans" cxnId="{4DFCE612-0936-4D5B-B1CB-5435E0B80D9A}">
      <dgm:prSet/>
      <dgm:spPr/>
      <dgm:t>
        <a:bodyPr/>
        <a:lstStyle/>
        <a:p>
          <a:endParaRPr lang="en-US"/>
        </a:p>
      </dgm:t>
    </dgm:pt>
    <dgm:pt modelId="{69B557F9-58F0-4ED3-ABED-3F20F2F53A81}" type="sibTrans" cxnId="{4DFCE612-0936-4D5B-B1CB-5435E0B80D9A}">
      <dgm:prSet/>
      <dgm:spPr/>
      <dgm:t>
        <a:bodyPr/>
        <a:lstStyle/>
        <a:p>
          <a:endParaRPr lang="en-US"/>
        </a:p>
      </dgm:t>
    </dgm:pt>
    <dgm:pt modelId="{C621B529-CD1A-421C-ABA4-4D86E6A5BFED}">
      <dgm:prSet phldrT="[Text]"/>
      <dgm:spPr>
        <a:solidFill>
          <a:srgbClr val="FFC000"/>
        </a:solidFill>
      </dgm:spPr>
      <dgm:t>
        <a:bodyPr/>
        <a:lstStyle/>
        <a:p>
          <a:r>
            <a:rPr lang="en-US" dirty="0"/>
            <a:t>L1 Character Development</a:t>
          </a:r>
        </a:p>
      </dgm:t>
    </dgm:pt>
    <dgm:pt modelId="{541B375A-7ED7-4C47-B89C-8FA689BAFF30}" type="parTrans" cxnId="{114761C6-3010-4158-915A-D38A62EB89C6}">
      <dgm:prSet/>
      <dgm:spPr/>
      <dgm:t>
        <a:bodyPr/>
        <a:lstStyle/>
        <a:p>
          <a:endParaRPr lang="en-US"/>
        </a:p>
      </dgm:t>
    </dgm:pt>
    <dgm:pt modelId="{EF07818F-8417-4CE2-AF22-9B7E4464B0A4}" type="sibTrans" cxnId="{114761C6-3010-4158-915A-D38A62EB89C6}">
      <dgm:prSet/>
      <dgm:spPr/>
      <dgm:t>
        <a:bodyPr/>
        <a:lstStyle/>
        <a:p>
          <a:endParaRPr lang="en-US"/>
        </a:p>
      </dgm:t>
    </dgm:pt>
    <dgm:pt modelId="{1D49FB71-50F8-4389-B7B0-926710EE98B4}">
      <dgm:prSet phldrT="[Text]"/>
      <dgm:spPr/>
      <dgm:t>
        <a:bodyPr/>
        <a:lstStyle/>
        <a:p>
          <a:r>
            <a:rPr lang="en-US" dirty="0"/>
            <a:t>Wellness</a:t>
          </a:r>
        </a:p>
      </dgm:t>
    </dgm:pt>
    <dgm:pt modelId="{EB479F26-56AB-4FC2-9B2A-D4DCC58CFBC9}" type="parTrans" cxnId="{00CBA281-6AF2-4A39-BF75-EFB618AFD25A}">
      <dgm:prSet/>
      <dgm:spPr/>
      <dgm:t>
        <a:bodyPr/>
        <a:lstStyle/>
        <a:p>
          <a:endParaRPr lang="en-US"/>
        </a:p>
      </dgm:t>
    </dgm:pt>
    <dgm:pt modelId="{C08573F7-87D3-4FCB-90F4-9C4DA9E5F62D}" type="sibTrans" cxnId="{00CBA281-6AF2-4A39-BF75-EFB618AFD25A}">
      <dgm:prSet/>
      <dgm:spPr/>
      <dgm:t>
        <a:bodyPr/>
        <a:lstStyle/>
        <a:p>
          <a:endParaRPr lang="en-US"/>
        </a:p>
      </dgm:t>
    </dgm:pt>
    <dgm:pt modelId="{31A834C1-B2B2-4249-B807-141B5E35F4F9}">
      <dgm:prSet/>
      <dgm:spPr/>
      <dgm:t>
        <a:bodyPr/>
        <a:lstStyle/>
        <a:p>
          <a:r>
            <a:rPr lang="en-US" dirty="0"/>
            <a:t>C2 Citizenship</a:t>
          </a:r>
        </a:p>
      </dgm:t>
    </dgm:pt>
    <dgm:pt modelId="{4B12FB7E-CA7E-4DC8-98F2-44F078EDFCED}" type="parTrans" cxnId="{98F7DEA6-2FE4-4EB2-99AD-B8DA1A27ADAE}">
      <dgm:prSet/>
      <dgm:spPr/>
      <dgm:t>
        <a:bodyPr/>
        <a:lstStyle/>
        <a:p>
          <a:endParaRPr lang="en-US"/>
        </a:p>
      </dgm:t>
    </dgm:pt>
    <dgm:pt modelId="{C9465C19-A76B-4CD0-B3DC-DA834F5F2462}" type="sibTrans" cxnId="{98F7DEA6-2FE4-4EB2-99AD-B8DA1A27ADAE}">
      <dgm:prSet/>
      <dgm:spPr/>
      <dgm:t>
        <a:bodyPr/>
        <a:lstStyle/>
        <a:p>
          <a:endParaRPr lang="en-US"/>
        </a:p>
      </dgm:t>
    </dgm:pt>
    <dgm:pt modelId="{8B6375F0-C4EE-40FA-813E-2AB748049BE4}">
      <dgm:prSet/>
      <dgm:spPr/>
      <dgm:t>
        <a:bodyPr/>
        <a:lstStyle/>
        <a:p>
          <a:r>
            <a:rPr lang="en-US" dirty="0"/>
            <a:t>C3 College and Careers</a:t>
          </a:r>
        </a:p>
      </dgm:t>
    </dgm:pt>
    <dgm:pt modelId="{EF42A3C2-1ED0-4255-A330-A48B80CA33B1}" type="parTrans" cxnId="{DFD3E285-3E83-440A-A637-39BBDC5C49A8}">
      <dgm:prSet/>
      <dgm:spPr/>
      <dgm:t>
        <a:bodyPr/>
        <a:lstStyle/>
        <a:p>
          <a:endParaRPr lang="en-US"/>
        </a:p>
      </dgm:t>
    </dgm:pt>
    <dgm:pt modelId="{2799B73E-4A85-4C61-9F99-9F1033EDAFCC}" type="sibTrans" cxnId="{DFD3E285-3E83-440A-A637-39BBDC5C49A8}">
      <dgm:prSet/>
      <dgm:spPr/>
      <dgm:t>
        <a:bodyPr/>
        <a:lstStyle/>
        <a:p>
          <a:endParaRPr lang="en-US"/>
        </a:p>
      </dgm:t>
    </dgm:pt>
    <dgm:pt modelId="{D8980109-0AC0-4476-912F-19A6FB70F9BA}">
      <dgm:prSet/>
      <dgm:spPr/>
      <dgm:t>
        <a:bodyPr/>
        <a:lstStyle/>
        <a:p>
          <a:r>
            <a:rPr lang="en-US" dirty="0"/>
            <a:t>C4 Diversity</a:t>
          </a:r>
        </a:p>
      </dgm:t>
    </dgm:pt>
    <dgm:pt modelId="{56F11489-5455-44B4-9B96-F75ABF3C6F5A}" type="parTrans" cxnId="{955DE56C-2AD5-40C4-AD11-43F6BA5911B5}">
      <dgm:prSet/>
      <dgm:spPr/>
      <dgm:t>
        <a:bodyPr/>
        <a:lstStyle/>
        <a:p>
          <a:endParaRPr lang="en-US"/>
        </a:p>
      </dgm:t>
    </dgm:pt>
    <dgm:pt modelId="{B101815E-8217-406D-AC00-6AD4CB1B685F}" type="sibTrans" cxnId="{955DE56C-2AD5-40C4-AD11-43F6BA5911B5}">
      <dgm:prSet/>
      <dgm:spPr/>
      <dgm:t>
        <a:bodyPr/>
        <a:lstStyle/>
        <a:p>
          <a:endParaRPr lang="en-US"/>
        </a:p>
      </dgm:t>
    </dgm:pt>
    <dgm:pt modelId="{89824E2F-D08B-440F-B2FE-AF39BF99E35C}">
      <dgm:prSet/>
      <dgm:spPr/>
      <dgm:t>
        <a:bodyPr/>
        <a:lstStyle/>
        <a:p>
          <a:r>
            <a:rPr lang="en-US" dirty="0"/>
            <a:t>C5 Emergency Preparedness</a:t>
          </a:r>
        </a:p>
      </dgm:t>
    </dgm:pt>
    <dgm:pt modelId="{3D9D5A1D-D958-4C76-82B6-76B03604D970}" type="parTrans" cxnId="{BE0DA88B-D065-4D66-8B7B-8BA54A85E218}">
      <dgm:prSet/>
      <dgm:spPr/>
      <dgm:t>
        <a:bodyPr/>
        <a:lstStyle/>
        <a:p>
          <a:endParaRPr lang="en-US"/>
        </a:p>
      </dgm:t>
    </dgm:pt>
    <dgm:pt modelId="{537E4F64-E48F-40A0-81C0-BFCFAFA1A669}" type="sibTrans" cxnId="{BE0DA88B-D065-4D66-8B7B-8BA54A85E218}">
      <dgm:prSet/>
      <dgm:spPr/>
      <dgm:t>
        <a:bodyPr/>
        <a:lstStyle/>
        <a:p>
          <a:endParaRPr lang="en-US"/>
        </a:p>
      </dgm:t>
    </dgm:pt>
    <dgm:pt modelId="{01391F0F-0727-47DF-B73E-78037A20C3B8}">
      <dgm:prSet/>
      <dgm:spPr>
        <a:solidFill>
          <a:srgbClr val="00B050"/>
        </a:solidFill>
      </dgm:spPr>
      <dgm:t>
        <a:bodyPr/>
        <a:lstStyle/>
        <a:p>
          <a:r>
            <a:rPr lang="en-US" dirty="0"/>
            <a:t>C6 The Flag</a:t>
          </a:r>
        </a:p>
      </dgm:t>
    </dgm:pt>
    <dgm:pt modelId="{4F4824CB-5075-420F-AF38-718F0C79D4AC}" type="parTrans" cxnId="{64025347-A9CE-419C-A506-83D496D0BD10}">
      <dgm:prSet/>
      <dgm:spPr/>
      <dgm:t>
        <a:bodyPr/>
        <a:lstStyle/>
        <a:p>
          <a:endParaRPr lang="en-US"/>
        </a:p>
      </dgm:t>
    </dgm:pt>
    <dgm:pt modelId="{0B4C597F-90F2-415A-910D-74B6A3B69520}" type="sibTrans" cxnId="{64025347-A9CE-419C-A506-83D496D0BD10}">
      <dgm:prSet/>
      <dgm:spPr/>
      <dgm:t>
        <a:bodyPr/>
        <a:lstStyle/>
        <a:p>
          <a:endParaRPr lang="en-US"/>
        </a:p>
      </dgm:t>
    </dgm:pt>
    <dgm:pt modelId="{1E4156FF-A6D8-49D6-9F7F-F95BC8720D20}">
      <dgm:prSet/>
      <dgm:spPr>
        <a:solidFill>
          <a:srgbClr val="FFC000"/>
        </a:solidFill>
      </dgm:spPr>
      <dgm:t>
        <a:bodyPr/>
        <a:lstStyle/>
        <a:p>
          <a:r>
            <a:rPr lang="en-US" dirty="0"/>
            <a:t>C7 Study Skills</a:t>
          </a:r>
        </a:p>
      </dgm:t>
    </dgm:pt>
    <dgm:pt modelId="{8298C6C1-9B9C-483D-AFFC-53AEA9F704B9}" type="parTrans" cxnId="{9730A93E-5297-4CFD-B634-D4B624A9BD29}">
      <dgm:prSet/>
      <dgm:spPr/>
      <dgm:t>
        <a:bodyPr/>
        <a:lstStyle/>
        <a:p>
          <a:endParaRPr lang="en-US"/>
        </a:p>
      </dgm:t>
    </dgm:pt>
    <dgm:pt modelId="{A4EDD87E-8BF6-4E11-9F4C-416F6BD8315D}" type="sibTrans" cxnId="{9730A93E-5297-4CFD-B634-D4B624A9BD29}">
      <dgm:prSet/>
      <dgm:spPr/>
      <dgm:t>
        <a:bodyPr/>
        <a:lstStyle/>
        <a:p>
          <a:endParaRPr lang="en-US"/>
        </a:p>
      </dgm:t>
    </dgm:pt>
    <dgm:pt modelId="{DE4D63CC-D07F-4246-94A4-C824FA50619C}">
      <dgm:prSet phldrT="[Text]"/>
      <dgm:spPr/>
      <dgm:t>
        <a:bodyPr/>
        <a:lstStyle/>
        <a:p>
          <a:r>
            <a:rPr lang="en-US" dirty="0"/>
            <a:t>M9 Military History</a:t>
          </a:r>
        </a:p>
      </dgm:t>
    </dgm:pt>
    <dgm:pt modelId="{8611A9AA-33D2-4BB7-8763-4A96E6AFBB69}" type="parTrans" cxnId="{3CEACC32-B5C3-4C54-9F11-0675FCE15937}">
      <dgm:prSet/>
      <dgm:spPr/>
      <dgm:t>
        <a:bodyPr/>
        <a:lstStyle/>
        <a:p>
          <a:endParaRPr lang="en-US"/>
        </a:p>
      </dgm:t>
    </dgm:pt>
    <dgm:pt modelId="{130E4401-DD11-4335-84A1-9F88FA3D6D09}" type="sibTrans" cxnId="{3CEACC32-B5C3-4C54-9F11-0675FCE15937}">
      <dgm:prSet/>
      <dgm:spPr/>
      <dgm:t>
        <a:bodyPr/>
        <a:lstStyle/>
        <a:p>
          <a:endParaRPr lang="en-US"/>
        </a:p>
      </dgm:t>
    </dgm:pt>
    <dgm:pt modelId="{90ECB2BF-547F-4DFA-8BCC-B5C83C471D07}">
      <dgm:prSet phldrT="[Text]"/>
      <dgm:spPr>
        <a:solidFill>
          <a:srgbClr val="FFC000"/>
        </a:solidFill>
      </dgm:spPr>
      <dgm:t>
        <a:bodyPr/>
        <a:lstStyle/>
        <a:p>
          <a:r>
            <a:rPr lang="en-US" dirty="0"/>
            <a:t>M10 Survival</a:t>
          </a:r>
        </a:p>
      </dgm:t>
    </dgm:pt>
    <dgm:pt modelId="{F0E9D912-FC3E-411E-8E5F-8C349262AED9}" type="parTrans" cxnId="{60DC2F1C-57E9-4E2A-81DF-A7741296A5B7}">
      <dgm:prSet/>
      <dgm:spPr/>
      <dgm:t>
        <a:bodyPr/>
        <a:lstStyle/>
        <a:p>
          <a:endParaRPr lang="en-US"/>
        </a:p>
      </dgm:t>
    </dgm:pt>
    <dgm:pt modelId="{0DFFD7FD-F39D-4059-8DAB-8787724B8F6B}" type="sibTrans" cxnId="{60DC2F1C-57E9-4E2A-81DF-A7741296A5B7}">
      <dgm:prSet/>
      <dgm:spPr/>
      <dgm:t>
        <a:bodyPr/>
        <a:lstStyle/>
        <a:p>
          <a:endParaRPr lang="en-US"/>
        </a:p>
      </dgm:t>
    </dgm:pt>
    <dgm:pt modelId="{40E1C692-9FA5-4740-A39C-6BFAFBB8024B}">
      <dgm:prSet/>
      <dgm:spPr/>
      <dgm:t>
        <a:bodyPr/>
        <a:lstStyle/>
        <a:p>
          <a:r>
            <a:rPr lang="en-US" dirty="0"/>
            <a:t>L2 Communications</a:t>
          </a:r>
        </a:p>
      </dgm:t>
    </dgm:pt>
    <dgm:pt modelId="{08FD1ECD-D013-4CD4-A40E-D62788A26C6B}" type="parTrans" cxnId="{03EB1186-7A79-43C4-8038-04111A336528}">
      <dgm:prSet/>
      <dgm:spPr/>
      <dgm:t>
        <a:bodyPr/>
        <a:lstStyle/>
        <a:p>
          <a:endParaRPr lang="en-US"/>
        </a:p>
      </dgm:t>
    </dgm:pt>
    <dgm:pt modelId="{2A9EDAB0-CD19-4CC6-BA26-10C3F1828687}" type="sibTrans" cxnId="{03EB1186-7A79-43C4-8038-04111A336528}">
      <dgm:prSet/>
      <dgm:spPr/>
      <dgm:t>
        <a:bodyPr/>
        <a:lstStyle/>
        <a:p>
          <a:endParaRPr lang="en-US"/>
        </a:p>
      </dgm:t>
    </dgm:pt>
    <dgm:pt modelId="{1F6A5B5E-DC45-4056-A7B9-B84E827893CC}">
      <dgm:prSet/>
      <dgm:spPr/>
      <dgm:t>
        <a:bodyPr/>
        <a:lstStyle/>
        <a:p>
          <a:r>
            <a:rPr lang="en-US" dirty="0"/>
            <a:t>L3 Leadership Roles</a:t>
          </a:r>
        </a:p>
      </dgm:t>
    </dgm:pt>
    <dgm:pt modelId="{003C0AC9-FB37-4168-8EFD-5D3C8D2D2D07}" type="parTrans" cxnId="{8E77344C-1F34-4E13-84B9-042BE041020B}">
      <dgm:prSet/>
      <dgm:spPr/>
      <dgm:t>
        <a:bodyPr/>
        <a:lstStyle/>
        <a:p>
          <a:endParaRPr lang="en-US"/>
        </a:p>
      </dgm:t>
    </dgm:pt>
    <dgm:pt modelId="{C5CFA047-E316-4CC4-981F-3E4B2DBA9B2B}" type="sibTrans" cxnId="{8E77344C-1F34-4E13-84B9-042BE041020B}">
      <dgm:prSet/>
      <dgm:spPr/>
      <dgm:t>
        <a:bodyPr/>
        <a:lstStyle/>
        <a:p>
          <a:endParaRPr lang="en-US"/>
        </a:p>
      </dgm:t>
    </dgm:pt>
    <dgm:pt modelId="{F5068F6F-300C-4372-868D-509052ED7940}">
      <dgm:prSet/>
      <dgm:spPr/>
      <dgm:t>
        <a:bodyPr/>
        <a:lstStyle/>
        <a:p>
          <a:r>
            <a:rPr lang="en-US" dirty="0"/>
            <a:t>L4 Leadership Skills and Theories</a:t>
          </a:r>
        </a:p>
      </dgm:t>
    </dgm:pt>
    <dgm:pt modelId="{44DAE012-3812-4107-97FB-355AAF064E63}" type="parTrans" cxnId="{6F7A52E0-9B91-49EE-A4B0-7B770D4CD031}">
      <dgm:prSet/>
      <dgm:spPr/>
      <dgm:t>
        <a:bodyPr/>
        <a:lstStyle/>
        <a:p>
          <a:endParaRPr lang="en-US"/>
        </a:p>
      </dgm:t>
    </dgm:pt>
    <dgm:pt modelId="{BC52D7E8-FE9E-4FD1-9BEA-F5BA015E5A54}" type="sibTrans" cxnId="{6F7A52E0-9B91-49EE-A4B0-7B770D4CD031}">
      <dgm:prSet/>
      <dgm:spPr/>
      <dgm:t>
        <a:bodyPr/>
        <a:lstStyle/>
        <a:p>
          <a:endParaRPr lang="en-US"/>
        </a:p>
      </dgm:t>
    </dgm:pt>
    <dgm:pt modelId="{705713B3-71DC-4BF1-AE9D-1A1CE4EFA98C}">
      <dgm:prSet/>
      <dgm:spPr/>
      <dgm:t>
        <a:bodyPr/>
        <a:lstStyle/>
        <a:p>
          <a:r>
            <a:rPr lang="en-US" dirty="0"/>
            <a:t>L5 Planning</a:t>
          </a:r>
        </a:p>
      </dgm:t>
    </dgm:pt>
    <dgm:pt modelId="{A27B82DC-DEC9-4BA7-88D2-1828A6E16B98}" type="parTrans" cxnId="{B9A21D35-A031-4D91-8515-F7799FEA0319}">
      <dgm:prSet/>
      <dgm:spPr/>
      <dgm:t>
        <a:bodyPr/>
        <a:lstStyle/>
        <a:p>
          <a:endParaRPr lang="en-US"/>
        </a:p>
      </dgm:t>
    </dgm:pt>
    <dgm:pt modelId="{902235C5-58AE-4374-A176-FDE618E98666}" type="sibTrans" cxnId="{B9A21D35-A031-4D91-8515-F7799FEA0319}">
      <dgm:prSet/>
      <dgm:spPr/>
      <dgm:t>
        <a:bodyPr/>
        <a:lstStyle/>
        <a:p>
          <a:endParaRPr lang="en-US"/>
        </a:p>
      </dgm:t>
    </dgm:pt>
    <dgm:pt modelId="{76A674CA-4BE0-429F-B3DF-105340CA3654}">
      <dgm:prSet phldrT="[Text]"/>
      <dgm:spPr>
        <a:solidFill>
          <a:srgbClr val="00B050"/>
        </a:solidFill>
      </dgm:spPr>
      <dgm:t>
        <a:bodyPr/>
        <a:lstStyle/>
        <a:p>
          <a:r>
            <a:rPr lang="en-US" dirty="0"/>
            <a:t>W1 Cadet Wellness</a:t>
          </a:r>
        </a:p>
      </dgm:t>
    </dgm:pt>
    <dgm:pt modelId="{9C92F758-40C5-4163-BADD-E415E12CC6C5}" type="parTrans" cxnId="{6053E5C1-47E0-4981-B6FD-DF1B4D8CEC95}">
      <dgm:prSet/>
      <dgm:spPr/>
      <dgm:t>
        <a:bodyPr/>
        <a:lstStyle/>
        <a:p>
          <a:endParaRPr lang="en-US"/>
        </a:p>
      </dgm:t>
    </dgm:pt>
    <dgm:pt modelId="{7524562C-F74C-419B-A36D-3DF2904F1401}" type="sibTrans" cxnId="{6053E5C1-47E0-4981-B6FD-DF1B4D8CEC95}">
      <dgm:prSet/>
      <dgm:spPr/>
      <dgm:t>
        <a:bodyPr/>
        <a:lstStyle/>
        <a:p>
          <a:endParaRPr lang="en-US"/>
        </a:p>
      </dgm:t>
    </dgm:pt>
    <dgm:pt modelId="{B1D6C2D2-1D1B-445C-9CBB-CF06318BAFAF}">
      <dgm:prSet/>
      <dgm:spPr/>
      <dgm:t>
        <a:bodyPr/>
        <a:lstStyle/>
        <a:p>
          <a:r>
            <a:rPr lang="en-US" dirty="0"/>
            <a:t>W3 Physical Fitness</a:t>
          </a:r>
        </a:p>
      </dgm:t>
    </dgm:pt>
    <dgm:pt modelId="{476D796A-F1D3-48C1-853A-6E15E4BFC0FD}" type="parTrans" cxnId="{6D391D71-CC36-4FD1-9952-644AD2AEF3F2}">
      <dgm:prSet/>
      <dgm:spPr/>
      <dgm:t>
        <a:bodyPr/>
        <a:lstStyle/>
        <a:p>
          <a:endParaRPr lang="en-US"/>
        </a:p>
      </dgm:t>
    </dgm:pt>
    <dgm:pt modelId="{73A9B6B8-2624-4630-B9C1-7439EDA471F7}" type="sibTrans" cxnId="{6D391D71-CC36-4FD1-9952-644AD2AEF3F2}">
      <dgm:prSet/>
      <dgm:spPr/>
      <dgm:t>
        <a:bodyPr/>
        <a:lstStyle/>
        <a:p>
          <a:endParaRPr lang="en-US"/>
        </a:p>
      </dgm:t>
    </dgm:pt>
    <dgm:pt modelId="{4F56F026-77AD-4B30-AC1F-41B66B4147FB}">
      <dgm:prSet/>
      <dgm:spPr/>
      <dgm:t>
        <a:bodyPr/>
        <a:lstStyle/>
        <a:p>
          <a:r>
            <a:rPr lang="en-US" dirty="0"/>
            <a:t>W4 Nutrition</a:t>
          </a:r>
        </a:p>
      </dgm:t>
    </dgm:pt>
    <dgm:pt modelId="{5700A135-E123-435E-A462-57112486A21C}" type="parTrans" cxnId="{A162208B-58EB-4DD2-9D5D-3308124A1255}">
      <dgm:prSet/>
      <dgm:spPr/>
      <dgm:t>
        <a:bodyPr/>
        <a:lstStyle/>
        <a:p>
          <a:endParaRPr lang="en-US"/>
        </a:p>
      </dgm:t>
    </dgm:pt>
    <dgm:pt modelId="{6A6C37C9-DB5C-4A8B-BC47-E2F2FC99342A}" type="sibTrans" cxnId="{A162208B-58EB-4DD2-9D5D-3308124A1255}">
      <dgm:prSet/>
      <dgm:spPr/>
      <dgm:t>
        <a:bodyPr/>
        <a:lstStyle/>
        <a:p>
          <a:endParaRPr lang="en-US"/>
        </a:p>
      </dgm:t>
    </dgm:pt>
    <dgm:pt modelId="{BD73B2C5-1E98-4B1E-A9D1-5B9472396CBC}">
      <dgm:prSet/>
      <dgm:spPr/>
      <dgm:t>
        <a:bodyPr/>
        <a:lstStyle/>
        <a:p>
          <a:r>
            <a:rPr lang="en-US" dirty="0">
              <a:highlight>
                <a:srgbClr val="FF0000"/>
              </a:highlight>
            </a:rPr>
            <a:t>C8 Us Govt and History</a:t>
          </a:r>
        </a:p>
      </dgm:t>
    </dgm:pt>
    <dgm:pt modelId="{06753326-C34B-4993-9AE3-A63B0F0A24D0}" type="parTrans" cxnId="{88C99599-03D2-480C-B545-AC08510000AD}">
      <dgm:prSet/>
      <dgm:spPr/>
      <dgm:t>
        <a:bodyPr/>
        <a:lstStyle/>
        <a:p>
          <a:endParaRPr lang="en-US"/>
        </a:p>
      </dgm:t>
    </dgm:pt>
    <dgm:pt modelId="{4680FEEC-AB00-4676-AEE2-12A51DD846DE}" type="sibTrans" cxnId="{88C99599-03D2-480C-B545-AC08510000AD}">
      <dgm:prSet/>
      <dgm:spPr/>
      <dgm:t>
        <a:bodyPr/>
        <a:lstStyle/>
        <a:p>
          <a:endParaRPr lang="en-US"/>
        </a:p>
      </dgm:t>
    </dgm:pt>
    <dgm:pt modelId="{A3AF10AE-4B86-4795-A8EC-1DFD1C02CD68}">
      <dgm:prSet/>
      <dgm:spPr/>
      <dgm:t>
        <a:bodyPr/>
        <a:lstStyle/>
        <a:p>
          <a:r>
            <a:rPr lang="en-US" dirty="0"/>
            <a:t>L6 Profiles</a:t>
          </a:r>
        </a:p>
      </dgm:t>
    </dgm:pt>
    <dgm:pt modelId="{F2F9390C-2E15-4C67-95C3-155A3D396689}" type="parTrans" cxnId="{C212B641-729C-466A-A3E8-CB6C938C6565}">
      <dgm:prSet/>
      <dgm:spPr/>
      <dgm:t>
        <a:bodyPr/>
        <a:lstStyle/>
        <a:p>
          <a:endParaRPr lang="en-US"/>
        </a:p>
      </dgm:t>
    </dgm:pt>
    <dgm:pt modelId="{E349F1CC-6B8F-482C-AC59-4250BD4437A2}" type="sibTrans" cxnId="{C212B641-729C-466A-A3E8-CB6C938C6565}">
      <dgm:prSet/>
      <dgm:spPr/>
      <dgm:t>
        <a:bodyPr/>
        <a:lstStyle/>
        <a:p>
          <a:endParaRPr lang="en-US"/>
        </a:p>
      </dgm:t>
    </dgm:pt>
    <dgm:pt modelId="{ED7FA1F5-3551-474D-A19B-1E4E0230F18C}">
      <dgm:prSet phldrT="[Text]"/>
      <dgm:spPr>
        <a:solidFill>
          <a:srgbClr val="FFC000"/>
        </a:solidFill>
      </dgm:spPr>
      <dgm:t>
        <a:bodyPr/>
        <a:lstStyle/>
        <a:p>
          <a:r>
            <a:rPr lang="en-US" dirty="0"/>
            <a:t>M3 Drill and Ceremony</a:t>
          </a:r>
        </a:p>
      </dgm:t>
    </dgm:pt>
    <dgm:pt modelId="{38E45398-67D4-4D38-ACF3-CCBD9ADED0E3}" type="parTrans" cxnId="{E781E28A-B1F6-41FE-851F-ACCD36F0EAE4}">
      <dgm:prSet/>
      <dgm:spPr/>
      <dgm:t>
        <a:bodyPr/>
        <a:lstStyle/>
        <a:p>
          <a:endParaRPr lang="en-US"/>
        </a:p>
      </dgm:t>
    </dgm:pt>
    <dgm:pt modelId="{E7A69FA6-A3C3-4B10-B73B-ECA0561AFA01}" type="sibTrans" cxnId="{E781E28A-B1F6-41FE-851F-ACCD36F0EAE4}">
      <dgm:prSet/>
      <dgm:spPr/>
      <dgm:t>
        <a:bodyPr/>
        <a:lstStyle/>
        <a:p>
          <a:endParaRPr lang="en-US"/>
        </a:p>
      </dgm:t>
    </dgm:pt>
    <dgm:pt modelId="{1E6F7AF3-B2A0-4AF9-BFA1-643A0C366410}">
      <dgm:prSet phldrT="[Text]"/>
      <dgm:spPr>
        <a:solidFill>
          <a:srgbClr val="FFC000"/>
        </a:solidFill>
      </dgm:spPr>
      <dgm:t>
        <a:bodyPr/>
        <a:lstStyle/>
        <a:p>
          <a:r>
            <a:rPr lang="en-US" dirty="0"/>
            <a:t>M2 Cadet Uniform</a:t>
          </a:r>
        </a:p>
      </dgm:t>
    </dgm:pt>
    <dgm:pt modelId="{75AD41F2-BEA2-4F9B-9EF7-A99AF7EE4876}" type="parTrans" cxnId="{41E1B310-FC05-4DD0-8E37-EA95C9C10620}">
      <dgm:prSet/>
      <dgm:spPr/>
      <dgm:t>
        <a:bodyPr/>
        <a:lstStyle/>
        <a:p>
          <a:endParaRPr lang="en-US"/>
        </a:p>
      </dgm:t>
    </dgm:pt>
    <dgm:pt modelId="{E7D3A575-095C-4CDC-A4B7-A35DA240DE1C}" type="sibTrans" cxnId="{41E1B310-FC05-4DD0-8E37-EA95C9C10620}">
      <dgm:prSet/>
      <dgm:spPr/>
      <dgm:t>
        <a:bodyPr/>
        <a:lstStyle/>
        <a:p>
          <a:endParaRPr lang="en-US"/>
        </a:p>
      </dgm:t>
    </dgm:pt>
    <dgm:pt modelId="{05736283-7A94-465F-84D4-F64D821CF936}">
      <dgm:prSet phldrT="[Text]"/>
      <dgm:spPr>
        <a:solidFill>
          <a:srgbClr val="00B050"/>
        </a:solidFill>
      </dgm:spPr>
      <dgm:t>
        <a:bodyPr/>
        <a:lstStyle/>
        <a:p>
          <a:r>
            <a:rPr lang="en-US" dirty="0"/>
            <a:t>M6 Map Reading / Navigation</a:t>
          </a:r>
        </a:p>
      </dgm:t>
    </dgm:pt>
    <dgm:pt modelId="{E57623F9-08D3-4E61-B4C6-C2EC86729105}" type="parTrans" cxnId="{8B14605E-6F9D-45A3-9EDD-50AAD1CA6963}">
      <dgm:prSet/>
      <dgm:spPr/>
      <dgm:t>
        <a:bodyPr/>
        <a:lstStyle/>
        <a:p>
          <a:endParaRPr lang="en-US"/>
        </a:p>
      </dgm:t>
    </dgm:pt>
    <dgm:pt modelId="{E3ED6116-5B1F-4CA8-85A8-73B96AF03BC9}" type="sibTrans" cxnId="{8B14605E-6F9D-45A3-9EDD-50AAD1CA6963}">
      <dgm:prSet/>
      <dgm:spPr/>
      <dgm:t>
        <a:bodyPr/>
        <a:lstStyle/>
        <a:p>
          <a:endParaRPr lang="en-US"/>
        </a:p>
      </dgm:t>
    </dgm:pt>
    <dgm:pt modelId="{FD18B0E4-8E76-43FC-93C1-59FC35E00A3E}">
      <dgm:prSet phldrT="[Text]"/>
      <dgm:spPr>
        <a:solidFill>
          <a:srgbClr val="FFC000"/>
        </a:solidFill>
      </dgm:spPr>
      <dgm:t>
        <a:bodyPr/>
        <a:lstStyle/>
        <a:p>
          <a:r>
            <a:rPr lang="en-US" dirty="0"/>
            <a:t>M4 1</a:t>
          </a:r>
          <a:r>
            <a:rPr lang="en-US" baseline="30000" dirty="0"/>
            <a:t>st</a:t>
          </a:r>
          <a:r>
            <a:rPr lang="en-US" dirty="0"/>
            <a:t> Aid / CPR</a:t>
          </a:r>
        </a:p>
      </dgm:t>
    </dgm:pt>
    <dgm:pt modelId="{C93D127F-6F4A-40A1-9ED0-67479470B521}" type="parTrans" cxnId="{2430558A-469F-44D3-B75E-08C587110D53}">
      <dgm:prSet/>
      <dgm:spPr/>
      <dgm:t>
        <a:bodyPr/>
        <a:lstStyle/>
        <a:p>
          <a:endParaRPr lang="en-US"/>
        </a:p>
      </dgm:t>
    </dgm:pt>
    <dgm:pt modelId="{723376C1-2101-43A5-BF12-7F0940C54401}" type="sibTrans" cxnId="{2430558A-469F-44D3-B75E-08C587110D53}">
      <dgm:prSet/>
      <dgm:spPr/>
      <dgm:t>
        <a:bodyPr/>
        <a:lstStyle/>
        <a:p>
          <a:endParaRPr lang="en-US"/>
        </a:p>
      </dgm:t>
    </dgm:pt>
    <dgm:pt modelId="{CDB4DFCF-00D1-4BE9-B9CA-277CF288B8AD}">
      <dgm:prSet phldrT="[Text]"/>
      <dgm:spPr>
        <a:solidFill>
          <a:srgbClr val="FFC000"/>
        </a:solidFill>
      </dgm:spPr>
      <dgm:t>
        <a:bodyPr/>
        <a:lstStyle/>
        <a:p>
          <a:r>
            <a:rPr lang="en-US" dirty="0"/>
            <a:t>M5 CACC Basics</a:t>
          </a:r>
        </a:p>
      </dgm:t>
    </dgm:pt>
    <dgm:pt modelId="{16D7229E-A6D0-48C6-AB69-0C1DEE3D24FA}" type="parTrans" cxnId="{47CFBEDC-0798-475C-A1CF-5C5ABF93E78B}">
      <dgm:prSet/>
      <dgm:spPr/>
      <dgm:t>
        <a:bodyPr/>
        <a:lstStyle/>
        <a:p>
          <a:endParaRPr lang="en-US"/>
        </a:p>
      </dgm:t>
    </dgm:pt>
    <dgm:pt modelId="{F5A3612E-ED91-48CF-A73F-37987AE2F9CF}" type="sibTrans" cxnId="{47CFBEDC-0798-475C-A1CF-5C5ABF93E78B}">
      <dgm:prSet/>
      <dgm:spPr/>
      <dgm:t>
        <a:bodyPr/>
        <a:lstStyle/>
        <a:p>
          <a:endParaRPr lang="en-US"/>
        </a:p>
      </dgm:t>
    </dgm:pt>
    <dgm:pt modelId="{00898E36-F548-4C2F-AB3E-8D68A0CE764F}">
      <dgm:prSet phldrT="[Text]"/>
      <dgm:spPr>
        <a:solidFill>
          <a:srgbClr val="00B050"/>
        </a:solidFill>
      </dgm:spPr>
      <dgm:t>
        <a:bodyPr/>
        <a:lstStyle/>
        <a:p>
          <a:r>
            <a:rPr lang="en-US" dirty="0"/>
            <a:t>M8 Military Courtesy</a:t>
          </a:r>
        </a:p>
      </dgm:t>
    </dgm:pt>
    <dgm:pt modelId="{05DFC4B2-8FBD-4CE8-8A9C-3485DDFE6666}" type="parTrans" cxnId="{A7DD90B5-83FD-4EC0-BEBA-2821EF01D724}">
      <dgm:prSet/>
      <dgm:spPr/>
      <dgm:t>
        <a:bodyPr/>
        <a:lstStyle/>
        <a:p>
          <a:endParaRPr lang="en-US"/>
        </a:p>
      </dgm:t>
    </dgm:pt>
    <dgm:pt modelId="{335D78FF-9D76-4530-856F-C108DCE1267C}" type="sibTrans" cxnId="{A7DD90B5-83FD-4EC0-BEBA-2821EF01D724}">
      <dgm:prSet/>
      <dgm:spPr/>
      <dgm:t>
        <a:bodyPr/>
        <a:lstStyle/>
        <a:p>
          <a:endParaRPr lang="en-US"/>
        </a:p>
      </dgm:t>
    </dgm:pt>
    <dgm:pt modelId="{B0D40E37-622F-49BB-8025-1090D237FF08}">
      <dgm:prSet phldrT="[Text]"/>
      <dgm:spPr>
        <a:solidFill>
          <a:srgbClr val="FFC000"/>
        </a:solidFill>
      </dgm:spPr>
      <dgm:t>
        <a:bodyPr/>
        <a:lstStyle/>
        <a:p>
          <a:r>
            <a:rPr lang="en-US" dirty="0"/>
            <a:t>M7 Marksmanship</a:t>
          </a:r>
        </a:p>
      </dgm:t>
    </dgm:pt>
    <dgm:pt modelId="{C8E8AC9F-872B-48AA-8F98-4AB9FB0DB2AA}" type="parTrans" cxnId="{CB19781D-72FE-4441-9E14-A768C0681DAF}">
      <dgm:prSet/>
      <dgm:spPr/>
      <dgm:t>
        <a:bodyPr/>
        <a:lstStyle/>
        <a:p>
          <a:endParaRPr lang="en-US"/>
        </a:p>
      </dgm:t>
    </dgm:pt>
    <dgm:pt modelId="{4249CAF5-1601-426A-9454-55A88CD86E1B}" type="sibTrans" cxnId="{CB19781D-72FE-4441-9E14-A768C0681DAF}">
      <dgm:prSet/>
      <dgm:spPr/>
      <dgm:t>
        <a:bodyPr/>
        <a:lstStyle/>
        <a:p>
          <a:endParaRPr lang="en-US"/>
        </a:p>
      </dgm:t>
    </dgm:pt>
    <dgm:pt modelId="{1183D956-F235-4A1B-9B61-E5EB9C11374A}">
      <dgm:prSet phldrT="[Text]"/>
      <dgm:spPr/>
      <dgm:t>
        <a:bodyPr/>
        <a:lstStyle/>
        <a:p>
          <a:r>
            <a:rPr lang="en-US" dirty="0"/>
            <a:t>W2 Finances</a:t>
          </a:r>
        </a:p>
      </dgm:t>
    </dgm:pt>
    <dgm:pt modelId="{EEB989CB-3FE1-4199-B2D6-80C9B9D1F2D4}" type="parTrans" cxnId="{534DABF2-D096-44B1-A003-4240B28FB55C}">
      <dgm:prSet/>
      <dgm:spPr/>
      <dgm:t>
        <a:bodyPr/>
        <a:lstStyle/>
        <a:p>
          <a:endParaRPr lang="en-US"/>
        </a:p>
      </dgm:t>
    </dgm:pt>
    <dgm:pt modelId="{63000264-2A7D-4646-B8FD-1C05F15E8A57}" type="sibTrans" cxnId="{534DABF2-D096-44B1-A003-4240B28FB55C}">
      <dgm:prSet/>
      <dgm:spPr/>
      <dgm:t>
        <a:bodyPr/>
        <a:lstStyle/>
        <a:p>
          <a:endParaRPr lang="en-US"/>
        </a:p>
      </dgm:t>
    </dgm:pt>
    <dgm:pt modelId="{A2B5B967-FFB0-4C09-B63F-2AD03778391A}">
      <dgm:prSet/>
      <dgm:spPr/>
      <dgm:t>
        <a:bodyPr/>
        <a:lstStyle/>
        <a:p>
          <a:r>
            <a:rPr lang="en-US" dirty="0">
              <a:highlight>
                <a:srgbClr val="FF0000"/>
              </a:highlight>
            </a:rPr>
            <a:t>W5 Sports</a:t>
          </a:r>
        </a:p>
      </dgm:t>
    </dgm:pt>
    <dgm:pt modelId="{953215CD-71EF-4B83-8874-8804660EDC5E}" type="parTrans" cxnId="{BB04A1BD-324E-41B2-9C3B-8F8F480EC384}">
      <dgm:prSet/>
      <dgm:spPr/>
      <dgm:t>
        <a:bodyPr/>
        <a:lstStyle/>
        <a:p>
          <a:endParaRPr lang="en-US"/>
        </a:p>
      </dgm:t>
    </dgm:pt>
    <dgm:pt modelId="{3EEEFA46-1B34-4B1F-BCB2-60A40A07F7DD}" type="sibTrans" cxnId="{BB04A1BD-324E-41B2-9C3B-8F8F480EC384}">
      <dgm:prSet/>
      <dgm:spPr/>
      <dgm:t>
        <a:bodyPr/>
        <a:lstStyle/>
        <a:p>
          <a:endParaRPr lang="en-US"/>
        </a:p>
      </dgm:t>
    </dgm:pt>
    <dgm:pt modelId="{5B6E0FFC-CB3D-446C-8641-D837A093EFE6}" type="pres">
      <dgm:prSet presAssocID="{1490CB0F-3E4D-4DE3-BAAE-B6565F983C15}" presName="theList" presStyleCnt="0">
        <dgm:presLayoutVars>
          <dgm:dir/>
          <dgm:animLvl val="lvl"/>
          <dgm:resizeHandles val="exact"/>
        </dgm:presLayoutVars>
      </dgm:prSet>
      <dgm:spPr/>
    </dgm:pt>
    <dgm:pt modelId="{F7E1E336-276C-4467-83D8-E5B422AFC35C}" type="pres">
      <dgm:prSet presAssocID="{8A605C48-4028-47DB-B248-616D791FEACF}" presName="compNode" presStyleCnt="0"/>
      <dgm:spPr/>
    </dgm:pt>
    <dgm:pt modelId="{CF3CBCD4-4FA6-4F17-953D-CC12F09547C9}" type="pres">
      <dgm:prSet presAssocID="{8A605C48-4028-47DB-B248-616D791FEACF}" presName="aNode" presStyleLbl="bgShp" presStyleIdx="0" presStyleCnt="4"/>
      <dgm:spPr/>
    </dgm:pt>
    <dgm:pt modelId="{C06E49EB-1BF1-4FBE-8DAA-C537A908E9C3}" type="pres">
      <dgm:prSet presAssocID="{8A605C48-4028-47DB-B248-616D791FEACF}" presName="textNode" presStyleLbl="bgShp" presStyleIdx="0" presStyleCnt="4"/>
      <dgm:spPr/>
    </dgm:pt>
    <dgm:pt modelId="{8B3A5A05-B5E4-490A-B443-BFF50BE54C7B}" type="pres">
      <dgm:prSet presAssocID="{8A605C48-4028-47DB-B248-616D791FEACF}" presName="compChildNode" presStyleCnt="0"/>
      <dgm:spPr/>
    </dgm:pt>
    <dgm:pt modelId="{3EF14277-DDCD-4A06-A4D4-1B9317548D60}" type="pres">
      <dgm:prSet presAssocID="{8A605C48-4028-47DB-B248-616D791FEACF}" presName="theInnerList" presStyleCnt="0"/>
      <dgm:spPr/>
    </dgm:pt>
    <dgm:pt modelId="{405E6FFD-97A3-4633-9B32-2542D4B629B2}" type="pres">
      <dgm:prSet presAssocID="{2D232910-887C-4FD0-AA14-69E524633671}" presName="childNode" presStyleLbl="node1" presStyleIdx="0" presStyleCnt="29">
        <dgm:presLayoutVars>
          <dgm:bulletEnabled val="1"/>
        </dgm:presLayoutVars>
      </dgm:prSet>
      <dgm:spPr/>
    </dgm:pt>
    <dgm:pt modelId="{645F09AE-8757-49A1-9FE5-18AA31E65B91}" type="pres">
      <dgm:prSet presAssocID="{2D232910-887C-4FD0-AA14-69E524633671}" presName="aSpace2" presStyleCnt="0"/>
      <dgm:spPr/>
    </dgm:pt>
    <dgm:pt modelId="{985FC942-CA48-4AA9-8BB5-71DAECA0BCDD}" type="pres">
      <dgm:prSet presAssocID="{1E6F7AF3-B2A0-4AF9-BFA1-643A0C366410}" presName="childNode" presStyleLbl="node1" presStyleIdx="1" presStyleCnt="29">
        <dgm:presLayoutVars>
          <dgm:bulletEnabled val="1"/>
        </dgm:presLayoutVars>
      </dgm:prSet>
      <dgm:spPr/>
    </dgm:pt>
    <dgm:pt modelId="{CC331575-4BA1-49D5-8512-6340EF9AC609}" type="pres">
      <dgm:prSet presAssocID="{1E6F7AF3-B2A0-4AF9-BFA1-643A0C366410}" presName="aSpace2" presStyleCnt="0"/>
      <dgm:spPr/>
    </dgm:pt>
    <dgm:pt modelId="{3556E55C-2179-4B3F-857D-40F1F840A90A}" type="pres">
      <dgm:prSet presAssocID="{ED7FA1F5-3551-474D-A19B-1E4E0230F18C}" presName="childNode" presStyleLbl="node1" presStyleIdx="2" presStyleCnt="29">
        <dgm:presLayoutVars>
          <dgm:bulletEnabled val="1"/>
        </dgm:presLayoutVars>
      </dgm:prSet>
      <dgm:spPr/>
    </dgm:pt>
    <dgm:pt modelId="{0DE30A47-C917-4D40-9A14-916C936C3F3F}" type="pres">
      <dgm:prSet presAssocID="{ED7FA1F5-3551-474D-A19B-1E4E0230F18C}" presName="aSpace2" presStyleCnt="0"/>
      <dgm:spPr/>
    </dgm:pt>
    <dgm:pt modelId="{7D7B05B1-3F2C-424A-96C4-A9FA5DBFF699}" type="pres">
      <dgm:prSet presAssocID="{FD18B0E4-8E76-43FC-93C1-59FC35E00A3E}" presName="childNode" presStyleLbl="node1" presStyleIdx="3" presStyleCnt="29">
        <dgm:presLayoutVars>
          <dgm:bulletEnabled val="1"/>
        </dgm:presLayoutVars>
      </dgm:prSet>
      <dgm:spPr/>
    </dgm:pt>
    <dgm:pt modelId="{0BA46D77-23B4-4818-B255-A5EF12C405C2}" type="pres">
      <dgm:prSet presAssocID="{FD18B0E4-8E76-43FC-93C1-59FC35E00A3E}" presName="aSpace2" presStyleCnt="0"/>
      <dgm:spPr/>
    </dgm:pt>
    <dgm:pt modelId="{D2A27125-3201-4E21-B671-5EC8948197F8}" type="pres">
      <dgm:prSet presAssocID="{CDB4DFCF-00D1-4BE9-B9CA-277CF288B8AD}" presName="childNode" presStyleLbl="node1" presStyleIdx="4" presStyleCnt="29">
        <dgm:presLayoutVars>
          <dgm:bulletEnabled val="1"/>
        </dgm:presLayoutVars>
      </dgm:prSet>
      <dgm:spPr/>
    </dgm:pt>
    <dgm:pt modelId="{DED8C1F5-BC9D-4CA7-ABE3-A94FE856EA2C}" type="pres">
      <dgm:prSet presAssocID="{CDB4DFCF-00D1-4BE9-B9CA-277CF288B8AD}" presName="aSpace2" presStyleCnt="0"/>
      <dgm:spPr/>
    </dgm:pt>
    <dgm:pt modelId="{4023B866-EFBD-4EDE-9418-B16932250DBD}" type="pres">
      <dgm:prSet presAssocID="{05736283-7A94-465F-84D4-F64D821CF936}" presName="childNode" presStyleLbl="node1" presStyleIdx="5" presStyleCnt="29">
        <dgm:presLayoutVars>
          <dgm:bulletEnabled val="1"/>
        </dgm:presLayoutVars>
      </dgm:prSet>
      <dgm:spPr/>
    </dgm:pt>
    <dgm:pt modelId="{1F172068-D0E1-4CFC-B480-260C4790F532}" type="pres">
      <dgm:prSet presAssocID="{05736283-7A94-465F-84D4-F64D821CF936}" presName="aSpace2" presStyleCnt="0"/>
      <dgm:spPr/>
    </dgm:pt>
    <dgm:pt modelId="{402584D4-5628-4732-A97A-0D3489A441EA}" type="pres">
      <dgm:prSet presAssocID="{B0D40E37-622F-49BB-8025-1090D237FF08}" presName="childNode" presStyleLbl="node1" presStyleIdx="6" presStyleCnt="29">
        <dgm:presLayoutVars>
          <dgm:bulletEnabled val="1"/>
        </dgm:presLayoutVars>
      </dgm:prSet>
      <dgm:spPr/>
    </dgm:pt>
    <dgm:pt modelId="{DBDB8D9F-3EA2-47F1-9CD3-F3D2938142EA}" type="pres">
      <dgm:prSet presAssocID="{B0D40E37-622F-49BB-8025-1090D237FF08}" presName="aSpace2" presStyleCnt="0"/>
      <dgm:spPr/>
    </dgm:pt>
    <dgm:pt modelId="{4D6BDAE1-CDDE-4ED6-A602-0AB9D13D3AC9}" type="pres">
      <dgm:prSet presAssocID="{00898E36-F548-4C2F-AB3E-8D68A0CE764F}" presName="childNode" presStyleLbl="node1" presStyleIdx="7" presStyleCnt="29">
        <dgm:presLayoutVars>
          <dgm:bulletEnabled val="1"/>
        </dgm:presLayoutVars>
      </dgm:prSet>
      <dgm:spPr/>
    </dgm:pt>
    <dgm:pt modelId="{AB475F40-A5FD-4B1B-B1A1-3CB1C441B74B}" type="pres">
      <dgm:prSet presAssocID="{00898E36-F548-4C2F-AB3E-8D68A0CE764F}" presName="aSpace2" presStyleCnt="0"/>
      <dgm:spPr/>
    </dgm:pt>
    <dgm:pt modelId="{D6BD37D8-6A44-4FC8-9313-47E7AB928452}" type="pres">
      <dgm:prSet presAssocID="{DE4D63CC-D07F-4246-94A4-C824FA50619C}" presName="childNode" presStyleLbl="node1" presStyleIdx="8" presStyleCnt="29">
        <dgm:presLayoutVars>
          <dgm:bulletEnabled val="1"/>
        </dgm:presLayoutVars>
      </dgm:prSet>
      <dgm:spPr/>
    </dgm:pt>
    <dgm:pt modelId="{62B4C590-D8A0-49FF-949A-FF79BBF3215C}" type="pres">
      <dgm:prSet presAssocID="{DE4D63CC-D07F-4246-94A4-C824FA50619C}" presName="aSpace2" presStyleCnt="0"/>
      <dgm:spPr/>
    </dgm:pt>
    <dgm:pt modelId="{293636AC-2884-435B-8C7D-B65EE5FCF1DF}" type="pres">
      <dgm:prSet presAssocID="{90ECB2BF-547F-4DFA-8BCC-B5C83C471D07}" presName="childNode" presStyleLbl="node1" presStyleIdx="9" presStyleCnt="29">
        <dgm:presLayoutVars>
          <dgm:bulletEnabled val="1"/>
        </dgm:presLayoutVars>
      </dgm:prSet>
      <dgm:spPr/>
    </dgm:pt>
    <dgm:pt modelId="{7641E8EC-A003-49D3-B778-7F15D7CBBAE1}" type="pres">
      <dgm:prSet presAssocID="{8A605C48-4028-47DB-B248-616D791FEACF}" presName="aSpace" presStyleCnt="0"/>
      <dgm:spPr/>
    </dgm:pt>
    <dgm:pt modelId="{7A62FF03-C9BC-4654-BB1C-0B49DA3D0335}" type="pres">
      <dgm:prSet presAssocID="{A835CDDB-A403-45C8-90A9-898964C241B9}" presName="compNode" presStyleCnt="0"/>
      <dgm:spPr/>
    </dgm:pt>
    <dgm:pt modelId="{83F45E62-640B-4218-8406-63192F38BA39}" type="pres">
      <dgm:prSet presAssocID="{A835CDDB-A403-45C8-90A9-898964C241B9}" presName="aNode" presStyleLbl="bgShp" presStyleIdx="1" presStyleCnt="4"/>
      <dgm:spPr/>
    </dgm:pt>
    <dgm:pt modelId="{13462AA7-57F7-4092-BA1C-AF7C9798A936}" type="pres">
      <dgm:prSet presAssocID="{A835CDDB-A403-45C8-90A9-898964C241B9}" presName="textNode" presStyleLbl="bgShp" presStyleIdx="1" presStyleCnt="4"/>
      <dgm:spPr/>
    </dgm:pt>
    <dgm:pt modelId="{462B3CEE-171D-48F2-9308-D4A81309958E}" type="pres">
      <dgm:prSet presAssocID="{A835CDDB-A403-45C8-90A9-898964C241B9}" presName="compChildNode" presStyleCnt="0"/>
      <dgm:spPr/>
    </dgm:pt>
    <dgm:pt modelId="{ED3D6B2F-7B66-41F5-8213-00F0F1525927}" type="pres">
      <dgm:prSet presAssocID="{A835CDDB-A403-45C8-90A9-898964C241B9}" presName="theInnerList" presStyleCnt="0"/>
      <dgm:spPr/>
    </dgm:pt>
    <dgm:pt modelId="{D4F6DA16-F1F4-4DE7-A9DB-55FC194039A6}" type="pres">
      <dgm:prSet presAssocID="{DC3A77D2-CA0E-4056-A3A6-B2B87F1D4AAA}" presName="childNode" presStyleLbl="node1" presStyleIdx="10" presStyleCnt="29" custLinFactNeighborX="-1636" custLinFactNeighborY="33343">
        <dgm:presLayoutVars>
          <dgm:bulletEnabled val="1"/>
        </dgm:presLayoutVars>
      </dgm:prSet>
      <dgm:spPr/>
    </dgm:pt>
    <dgm:pt modelId="{C973F4E1-BD1A-41DB-8577-90719EEE74A9}" type="pres">
      <dgm:prSet presAssocID="{DC3A77D2-CA0E-4056-A3A6-B2B87F1D4AAA}" presName="aSpace2" presStyleCnt="0"/>
      <dgm:spPr/>
    </dgm:pt>
    <dgm:pt modelId="{76CADA76-5900-417D-AACD-4F99830F1AA6}" type="pres">
      <dgm:prSet presAssocID="{31A834C1-B2B2-4249-B807-141B5E35F4F9}" presName="childNode" presStyleLbl="node1" presStyleIdx="11" presStyleCnt="29">
        <dgm:presLayoutVars>
          <dgm:bulletEnabled val="1"/>
        </dgm:presLayoutVars>
      </dgm:prSet>
      <dgm:spPr/>
    </dgm:pt>
    <dgm:pt modelId="{9F8BE917-6805-42A8-B7D4-484B902FD918}" type="pres">
      <dgm:prSet presAssocID="{31A834C1-B2B2-4249-B807-141B5E35F4F9}" presName="aSpace2" presStyleCnt="0"/>
      <dgm:spPr/>
    </dgm:pt>
    <dgm:pt modelId="{27BD6BD5-C8C2-4B46-B35B-A20F86BAE2D8}" type="pres">
      <dgm:prSet presAssocID="{8B6375F0-C4EE-40FA-813E-2AB748049BE4}" presName="childNode" presStyleLbl="node1" presStyleIdx="12" presStyleCnt="29">
        <dgm:presLayoutVars>
          <dgm:bulletEnabled val="1"/>
        </dgm:presLayoutVars>
      </dgm:prSet>
      <dgm:spPr/>
    </dgm:pt>
    <dgm:pt modelId="{A3011A3F-FF80-47C3-ACBA-5097FB7454D0}" type="pres">
      <dgm:prSet presAssocID="{8B6375F0-C4EE-40FA-813E-2AB748049BE4}" presName="aSpace2" presStyleCnt="0"/>
      <dgm:spPr/>
    </dgm:pt>
    <dgm:pt modelId="{FED5EDFC-4F38-420D-974D-40817CDCE3D7}" type="pres">
      <dgm:prSet presAssocID="{D8980109-0AC0-4476-912F-19A6FB70F9BA}" presName="childNode" presStyleLbl="node1" presStyleIdx="13" presStyleCnt="29">
        <dgm:presLayoutVars>
          <dgm:bulletEnabled val="1"/>
        </dgm:presLayoutVars>
      </dgm:prSet>
      <dgm:spPr/>
    </dgm:pt>
    <dgm:pt modelId="{548CFE6E-4355-4BF9-8497-371A04706552}" type="pres">
      <dgm:prSet presAssocID="{D8980109-0AC0-4476-912F-19A6FB70F9BA}" presName="aSpace2" presStyleCnt="0"/>
      <dgm:spPr/>
    </dgm:pt>
    <dgm:pt modelId="{A9FCDA36-7FE6-4D2A-B6DE-D268AA830B78}" type="pres">
      <dgm:prSet presAssocID="{89824E2F-D08B-440F-B2FE-AF39BF99E35C}" presName="childNode" presStyleLbl="node1" presStyleIdx="14" presStyleCnt="29">
        <dgm:presLayoutVars>
          <dgm:bulletEnabled val="1"/>
        </dgm:presLayoutVars>
      </dgm:prSet>
      <dgm:spPr/>
    </dgm:pt>
    <dgm:pt modelId="{85D7A9A8-EF0D-41C9-AFC0-1B48AF6DAFAF}" type="pres">
      <dgm:prSet presAssocID="{89824E2F-D08B-440F-B2FE-AF39BF99E35C}" presName="aSpace2" presStyleCnt="0"/>
      <dgm:spPr/>
    </dgm:pt>
    <dgm:pt modelId="{A46388EF-4654-4EAA-AE28-14B042F0C811}" type="pres">
      <dgm:prSet presAssocID="{01391F0F-0727-47DF-B73E-78037A20C3B8}" presName="childNode" presStyleLbl="node1" presStyleIdx="15" presStyleCnt="29">
        <dgm:presLayoutVars>
          <dgm:bulletEnabled val="1"/>
        </dgm:presLayoutVars>
      </dgm:prSet>
      <dgm:spPr/>
    </dgm:pt>
    <dgm:pt modelId="{97F8DDFD-B6C3-443D-9D28-92DE56359E51}" type="pres">
      <dgm:prSet presAssocID="{01391F0F-0727-47DF-B73E-78037A20C3B8}" presName="aSpace2" presStyleCnt="0"/>
      <dgm:spPr/>
    </dgm:pt>
    <dgm:pt modelId="{74FE61FA-34E1-4E3C-9767-6BDFF98738C5}" type="pres">
      <dgm:prSet presAssocID="{1E4156FF-A6D8-49D6-9F7F-F95BC8720D20}" presName="childNode" presStyleLbl="node1" presStyleIdx="16" presStyleCnt="29">
        <dgm:presLayoutVars>
          <dgm:bulletEnabled val="1"/>
        </dgm:presLayoutVars>
      </dgm:prSet>
      <dgm:spPr/>
    </dgm:pt>
    <dgm:pt modelId="{BBDB5733-0577-4B2E-82B0-E772152606D7}" type="pres">
      <dgm:prSet presAssocID="{1E4156FF-A6D8-49D6-9F7F-F95BC8720D20}" presName="aSpace2" presStyleCnt="0"/>
      <dgm:spPr/>
    </dgm:pt>
    <dgm:pt modelId="{DAA450B5-1AE6-47DF-9929-38DD97E1D458}" type="pres">
      <dgm:prSet presAssocID="{BD73B2C5-1E98-4B1E-A9D1-5B9472396CBC}" presName="childNode" presStyleLbl="node1" presStyleIdx="17" presStyleCnt="29">
        <dgm:presLayoutVars>
          <dgm:bulletEnabled val="1"/>
        </dgm:presLayoutVars>
      </dgm:prSet>
      <dgm:spPr/>
    </dgm:pt>
    <dgm:pt modelId="{8D60A950-6069-463C-93C5-D9842304AF66}" type="pres">
      <dgm:prSet presAssocID="{A835CDDB-A403-45C8-90A9-898964C241B9}" presName="aSpace" presStyleCnt="0"/>
      <dgm:spPr/>
    </dgm:pt>
    <dgm:pt modelId="{BAEA6119-DCE2-40E1-A364-DFE7BB561EAF}" type="pres">
      <dgm:prSet presAssocID="{C1A253B5-FD52-4C1D-A8A5-A9F5201860E3}" presName="compNode" presStyleCnt="0"/>
      <dgm:spPr/>
    </dgm:pt>
    <dgm:pt modelId="{C49364A7-3184-41C2-9692-8E0A0D06B3C1}" type="pres">
      <dgm:prSet presAssocID="{C1A253B5-FD52-4C1D-A8A5-A9F5201860E3}" presName="aNode" presStyleLbl="bgShp" presStyleIdx="2" presStyleCnt="4"/>
      <dgm:spPr/>
    </dgm:pt>
    <dgm:pt modelId="{1E63FAEA-51FC-4616-B13F-9A88C4EAC16C}" type="pres">
      <dgm:prSet presAssocID="{C1A253B5-FD52-4C1D-A8A5-A9F5201860E3}" presName="textNode" presStyleLbl="bgShp" presStyleIdx="2" presStyleCnt="4"/>
      <dgm:spPr/>
    </dgm:pt>
    <dgm:pt modelId="{497BBED7-8987-409D-9792-F762CDD68380}" type="pres">
      <dgm:prSet presAssocID="{C1A253B5-FD52-4C1D-A8A5-A9F5201860E3}" presName="compChildNode" presStyleCnt="0"/>
      <dgm:spPr/>
    </dgm:pt>
    <dgm:pt modelId="{40CDC6FC-45D5-4A7C-9462-B755FFF0B197}" type="pres">
      <dgm:prSet presAssocID="{C1A253B5-FD52-4C1D-A8A5-A9F5201860E3}" presName="theInnerList" presStyleCnt="0"/>
      <dgm:spPr/>
    </dgm:pt>
    <dgm:pt modelId="{F550C678-8257-41A6-8130-DC3EF9F1752B}" type="pres">
      <dgm:prSet presAssocID="{C621B529-CD1A-421C-ABA4-4D86E6A5BFED}" presName="childNode" presStyleLbl="node1" presStyleIdx="18" presStyleCnt="29">
        <dgm:presLayoutVars>
          <dgm:bulletEnabled val="1"/>
        </dgm:presLayoutVars>
      </dgm:prSet>
      <dgm:spPr/>
    </dgm:pt>
    <dgm:pt modelId="{2A6AFB40-559B-40D1-BA95-71EAE4DC7612}" type="pres">
      <dgm:prSet presAssocID="{C621B529-CD1A-421C-ABA4-4D86E6A5BFED}" presName="aSpace2" presStyleCnt="0"/>
      <dgm:spPr/>
    </dgm:pt>
    <dgm:pt modelId="{ABC5B088-CE3F-4FFC-B253-65882F40927C}" type="pres">
      <dgm:prSet presAssocID="{40E1C692-9FA5-4740-A39C-6BFAFBB8024B}" presName="childNode" presStyleLbl="node1" presStyleIdx="19" presStyleCnt="29">
        <dgm:presLayoutVars>
          <dgm:bulletEnabled val="1"/>
        </dgm:presLayoutVars>
      </dgm:prSet>
      <dgm:spPr/>
    </dgm:pt>
    <dgm:pt modelId="{23B341E8-A570-4308-B23C-8610DFC6C245}" type="pres">
      <dgm:prSet presAssocID="{40E1C692-9FA5-4740-A39C-6BFAFBB8024B}" presName="aSpace2" presStyleCnt="0"/>
      <dgm:spPr/>
    </dgm:pt>
    <dgm:pt modelId="{FCB68D6E-E413-4EA0-B024-02A66D25746B}" type="pres">
      <dgm:prSet presAssocID="{1F6A5B5E-DC45-4056-A7B9-B84E827893CC}" presName="childNode" presStyleLbl="node1" presStyleIdx="20" presStyleCnt="29">
        <dgm:presLayoutVars>
          <dgm:bulletEnabled val="1"/>
        </dgm:presLayoutVars>
      </dgm:prSet>
      <dgm:spPr/>
    </dgm:pt>
    <dgm:pt modelId="{26E5B195-9D6C-467E-9808-96C22E326224}" type="pres">
      <dgm:prSet presAssocID="{1F6A5B5E-DC45-4056-A7B9-B84E827893CC}" presName="aSpace2" presStyleCnt="0"/>
      <dgm:spPr/>
    </dgm:pt>
    <dgm:pt modelId="{A32DB27C-3FD6-4B03-8E82-D6689DF79F33}" type="pres">
      <dgm:prSet presAssocID="{F5068F6F-300C-4372-868D-509052ED7940}" presName="childNode" presStyleLbl="node1" presStyleIdx="21" presStyleCnt="29">
        <dgm:presLayoutVars>
          <dgm:bulletEnabled val="1"/>
        </dgm:presLayoutVars>
      </dgm:prSet>
      <dgm:spPr/>
    </dgm:pt>
    <dgm:pt modelId="{7B63C3D7-07E8-4C45-9CD2-C9865D0B532B}" type="pres">
      <dgm:prSet presAssocID="{F5068F6F-300C-4372-868D-509052ED7940}" presName="aSpace2" presStyleCnt="0"/>
      <dgm:spPr/>
    </dgm:pt>
    <dgm:pt modelId="{074A1CAE-AB24-41A7-9DC3-C8F302A1D53D}" type="pres">
      <dgm:prSet presAssocID="{705713B3-71DC-4BF1-AE9D-1A1CE4EFA98C}" presName="childNode" presStyleLbl="node1" presStyleIdx="22" presStyleCnt="29">
        <dgm:presLayoutVars>
          <dgm:bulletEnabled val="1"/>
        </dgm:presLayoutVars>
      </dgm:prSet>
      <dgm:spPr/>
    </dgm:pt>
    <dgm:pt modelId="{D93A5954-8851-4392-B984-BCF26F0571C2}" type="pres">
      <dgm:prSet presAssocID="{705713B3-71DC-4BF1-AE9D-1A1CE4EFA98C}" presName="aSpace2" presStyleCnt="0"/>
      <dgm:spPr/>
    </dgm:pt>
    <dgm:pt modelId="{9A099922-B843-47AE-8D8F-D995C6A8759B}" type="pres">
      <dgm:prSet presAssocID="{A3AF10AE-4B86-4795-A8EC-1DFD1C02CD68}" presName="childNode" presStyleLbl="node1" presStyleIdx="23" presStyleCnt="29">
        <dgm:presLayoutVars>
          <dgm:bulletEnabled val="1"/>
        </dgm:presLayoutVars>
      </dgm:prSet>
      <dgm:spPr/>
    </dgm:pt>
    <dgm:pt modelId="{53FFABBF-CA87-49CC-B357-4D7BB94D83B7}" type="pres">
      <dgm:prSet presAssocID="{C1A253B5-FD52-4C1D-A8A5-A9F5201860E3}" presName="aSpace" presStyleCnt="0"/>
      <dgm:spPr/>
    </dgm:pt>
    <dgm:pt modelId="{A5B6A781-9DEB-436A-B175-4799CCA4C18D}" type="pres">
      <dgm:prSet presAssocID="{1D49FB71-50F8-4389-B7B0-926710EE98B4}" presName="compNode" presStyleCnt="0"/>
      <dgm:spPr/>
    </dgm:pt>
    <dgm:pt modelId="{51DC7A1B-D90D-4567-9B58-95277D514C83}" type="pres">
      <dgm:prSet presAssocID="{1D49FB71-50F8-4389-B7B0-926710EE98B4}" presName="aNode" presStyleLbl="bgShp" presStyleIdx="3" presStyleCnt="4" custLinFactNeighborX="102" custLinFactNeighborY="263"/>
      <dgm:spPr/>
    </dgm:pt>
    <dgm:pt modelId="{F276CABB-350A-457E-804C-0B5F2C458DCD}" type="pres">
      <dgm:prSet presAssocID="{1D49FB71-50F8-4389-B7B0-926710EE98B4}" presName="textNode" presStyleLbl="bgShp" presStyleIdx="3" presStyleCnt="4"/>
      <dgm:spPr/>
    </dgm:pt>
    <dgm:pt modelId="{585C65F1-1D68-4A86-8504-D35E806331AB}" type="pres">
      <dgm:prSet presAssocID="{1D49FB71-50F8-4389-B7B0-926710EE98B4}" presName="compChildNode" presStyleCnt="0"/>
      <dgm:spPr/>
    </dgm:pt>
    <dgm:pt modelId="{4DFB4145-8FFF-4F86-A44F-6FB6367AA2DB}" type="pres">
      <dgm:prSet presAssocID="{1D49FB71-50F8-4389-B7B0-926710EE98B4}" presName="theInnerList" presStyleCnt="0"/>
      <dgm:spPr/>
    </dgm:pt>
    <dgm:pt modelId="{D03D4487-A68B-40E2-AF5B-2A73F8169237}" type="pres">
      <dgm:prSet presAssocID="{76A674CA-4BE0-429F-B3DF-105340CA3654}" presName="childNode" presStyleLbl="node1" presStyleIdx="24" presStyleCnt="29">
        <dgm:presLayoutVars>
          <dgm:bulletEnabled val="1"/>
        </dgm:presLayoutVars>
      </dgm:prSet>
      <dgm:spPr/>
    </dgm:pt>
    <dgm:pt modelId="{9ED6823A-D79D-4CE3-B975-1F28A7D7445F}" type="pres">
      <dgm:prSet presAssocID="{76A674CA-4BE0-429F-B3DF-105340CA3654}" presName="aSpace2" presStyleCnt="0"/>
      <dgm:spPr/>
    </dgm:pt>
    <dgm:pt modelId="{E924E240-F9D7-49A6-9FAB-738112F096A4}" type="pres">
      <dgm:prSet presAssocID="{1183D956-F235-4A1B-9B61-E5EB9C11374A}" presName="childNode" presStyleLbl="node1" presStyleIdx="25" presStyleCnt="29">
        <dgm:presLayoutVars>
          <dgm:bulletEnabled val="1"/>
        </dgm:presLayoutVars>
      </dgm:prSet>
      <dgm:spPr/>
    </dgm:pt>
    <dgm:pt modelId="{2505D42A-52AC-4A69-B01D-BB7DB5900C68}" type="pres">
      <dgm:prSet presAssocID="{1183D956-F235-4A1B-9B61-E5EB9C11374A}" presName="aSpace2" presStyleCnt="0"/>
      <dgm:spPr/>
    </dgm:pt>
    <dgm:pt modelId="{50B3C046-584E-4064-9F4C-DA1363E61B14}" type="pres">
      <dgm:prSet presAssocID="{B1D6C2D2-1D1B-445C-9CBB-CF06318BAFAF}" presName="childNode" presStyleLbl="node1" presStyleIdx="26" presStyleCnt="29">
        <dgm:presLayoutVars>
          <dgm:bulletEnabled val="1"/>
        </dgm:presLayoutVars>
      </dgm:prSet>
      <dgm:spPr/>
    </dgm:pt>
    <dgm:pt modelId="{FE3352CE-093B-408B-B7D5-092DFEC2DCF8}" type="pres">
      <dgm:prSet presAssocID="{B1D6C2D2-1D1B-445C-9CBB-CF06318BAFAF}" presName="aSpace2" presStyleCnt="0"/>
      <dgm:spPr/>
    </dgm:pt>
    <dgm:pt modelId="{CE9C9AF1-449F-40AF-BD44-5F509BF9605F}" type="pres">
      <dgm:prSet presAssocID="{4F56F026-77AD-4B30-AC1F-41B66B4147FB}" presName="childNode" presStyleLbl="node1" presStyleIdx="27" presStyleCnt="29">
        <dgm:presLayoutVars>
          <dgm:bulletEnabled val="1"/>
        </dgm:presLayoutVars>
      </dgm:prSet>
      <dgm:spPr/>
    </dgm:pt>
    <dgm:pt modelId="{37A95A3E-1123-447E-A184-FD512D21EB88}" type="pres">
      <dgm:prSet presAssocID="{4F56F026-77AD-4B30-AC1F-41B66B4147FB}" presName="aSpace2" presStyleCnt="0"/>
      <dgm:spPr/>
    </dgm:pt>
    <dgm:pt modelId="{AF7D6C54-277E-4836-BE62-7B60F4CEC7E7}" type="pres">
      <dgm:prSet presAssocID="{A2B5B967-FFB0-4C09-B63F-2AD03778391A}" presName="childNode" presStyleLbl="node1" presStyleIdx="28" presStyleCnt="29">
        <dgm:presLayoutVars>
          <dgm:bulletEnabled val="1"/>
        </dgm:presLayoutVars>
      </dgm:prSet>
      <dgm:spPr/>
    </dgm:pt>
  </dgm:ptLst>
  <dgm:cxnLst>
    <dgm:cxn modelId="{173ADE07-AE23-4444-B3A3-B65BA151AFFC}" type="presOf" srcId="{C621B529-CD1A-421C-ABA4-4D86E6A5BFED}" destId="{F550C678-8257-41A6-8130-DC3EF9F1752B}" srcOrd="0" destOrd="0" presId="urn:microsoft.com/office/officeart/2005/8/layout/lProcess2"/>
    <dgm:cxn modelId="{5D85990B-39E4-44CA-AA81-895EC25B1F39}" type="presOf" srcId="{ED7FA1F5-3551-474D-A19B-1E4E0230F18C}" destId="{3556E55C-2179-4B3F-857D-40F1F840A90A}" srcOrd="0" destOrd="0" presId="urn:microsoft.com/office/officeart/2005/8/layout/lProcess2"/>
    <dgm:cxn modelId="{3F3DE80C-57FA-4A13-A319-FE8EBB2378E2}" srcId="{8A605C48-4028-47DB-B248-616D791FEACF}" destId="{2D232910-887C-4FD0-AA14-69E524633671}" srcOrd="0" destOrd="0" parTransId="{0532B9E4-AC7F-4DEB-A4BE-91FD9147B4D2}" sibTransId="{29314F35-C80E-408E-8237-EFDAF2B93603}"/>
    <dgm:cxn modelId="{DE1DE50D-E1BD-4EF1-B1B9-C52EC7056868}" type="presOf" srcId="{01391F0F-0727-47DF-B73E-78037A20C3B8}" destId="{A46388EF-4654-4EAA-AE28-14B042F0C811}" srcOrd="0" destOrd="0" presId="urn:microsoft.com/office/officeart/2005/8/layout/lProcess2"/>
    <dgm:cxn modelId="{41E1B310-FC05-4DD0-8E37-EA95C9C10620}" srcId="{8A605C48-4028-47DB-B248-616D791FEACF}" destId="{1E6F7AF3-B2A0-4AF9-BFA1-643A0C366410}" srcOrd="1" destOrd="0" parTransId="{75AD41F2-BEA2-4F9B-9EF7-A99AF7EE4876}" sibTransId="{E7D3A575-095C-4CDC-A4B7-A35DA240DE1C}"/>
    <dgm:cxn modelId="{4DFCE612-0936-4D5B-B1CB-5435E0B80D9A}" srcId="{1490CB0F-3E4D-4DE3-BAAE-B6565F983C15}" destId="{C1A253B5-FD52-4C1D-A8A5-A9F5201860E3}" srcOrd="2" destOrd="0" parTransId="{1C56490B-AAD4-45EF-9B7E-E259D5345259}" sibTransId="{69B557F9-58F0-4ED3-ABED-3F20F2F53A81}"/>
    <dgm:cxn modelId="{60DC2F1C-57E9-4E2A-81DF-A7741296A5B7}" srcId="{8A605C48-4028-47DB-B248-616D791FEACF}" destId="{90ECB2BF-547F-4DFA-8BCC-B5C83C471D07}" srcOrd="9" destOrd="0" parTransId="{F0E9D912-FC3E-411E-8E5F-8C349262AED9}" sibTransId="{0DFFD7FD-F39D-4059-8DAB-8787724B8F6B}"/>
    <dgm:cxn modelId="{CB19781D-72FE-4441-9E14-A768C0681DAF}" srcId="{8A605C48-4028-47DB-B248-616D791FEACF}" destId="{B0D40E37-622F-49BB-8025-1090D237FF08}" srcOrd="6" destOrd="0" parTransId="{C8E8AC9F-872B-48AA-8F98-4AB9FB0DB2AA}" sibTransId="{4249CAF5-1601-426A-9454-55A88CD86E1B}"/>
    <dgm:cxn modelId="{0B521721-FBF1-4269-90FA-24E94D52E5A8}" type="presOf" srcId="{90ECB2BF-547F-4DFA-8BCC-B5C83C471D07}" destId="{293636AC-2884-435B-8C7D-B65EE5FCF1DF}" srcOrd="0" destOrd="0" presId="urn:microsoft.com/office/officeart/2005/8/layout/lProcess2"/>
    <dgm:cxn modelId="{431ACC21-8B2C-426D-8A02-DE853DBE9C4B}" type="presOf" srcId="{40E1C692-9FA5-4740-A39C-6BFAFBB8024B}" destId="{ABC5B088-CE3F-4FFC-B253-65882F40927C}" srcOrd="0" destOrd="0" presId="urn:microsoft.com/office/officeart/2005/8/layout/lProcess2"/>
    <dgm:cxn modelId="{5C13E229-0272-492D-8A63-82C584729970}" type="presOf" srcId="{DE4D63CC-D07F-4246-94A4-C824FA50619C}" destId="{D6BD37D8-6A44-4FC8-9313-47E7AB928452}" srcOrd="0" destOrd="0" presId="urn:microsoft.com/office/officeart/2005/8/layout/lProcess2"/>
    <dgm:cxn modelId="{E7260531-7CF4-4F60-9C6B-B9398D59608C}" type="presOf" srcId="{DC3A77D2-CA0E-4056-A3A6-B2B87F1D4AAA}" destId="{D4F6DA16-F1F4-4DE7-A9DB-55FC194039A6}" srcOrd="0" destOrd="0" presId="urn:microsoft.com/office/officeart/2005/8/layout/lProcess2"/>
    <dgm:cxn modelId="{3CEACC32-B5C3-4C54-9F11-0675FCE15937}" srcId="{8A605C48-4028-47DB-B248-616D791FEACF}" destId="{DE4D63CC-D07F-4246-94A4-C824FA50619C}" srcOrd="8" destOrd="0" parTransId="{8611A9AA-33D2-4BB7-8763-4A96E6AFBB69}" sibTransId="{130E4401-DD11-4335-84A1-9F88FA3D6D09}"/>
    <dgm:cxn modelId="{B9A21D35-A031-4D91-8515-F7799FEA0319}" srcId="{C1A253B5-FD52-4C1D-A8A5-A9F5201860E3}" destId="{705713B3-71DC-4BF1-AE9D-1A1CE4EFA98C}" srcOrd="4" destOrd="0" parTransId="{A27B82DC-DEC9-4BA7-88D2-1828A6E16B98}" sibTransId="{902235C5-58AE-4374-A176-FDE618E98666}"/>
    <dgm:cxn modelId="{11738A37-22FC-41DB-823D-A0711A1AA1E8}" srcId="{1490CB0F-3E4D-4DE3-BAAE-B6565F983C15}" destId="{A835CDDB-A403-45C8-90A9-898964C241B9}" srcOrd="1" destOrd="0" parTransId="{233ED777-67DB-4FAB-B01E-DDF2196E4C1A}" sibTransId="{E1365A29-C96F-4A86-BA6B-9EF3505ABEF4}"/>
    <dgm:cxn modelId="{B454673C-CAEB-482E-9A3F-3CB6CD6B8A3D}" type="presOf" srcId="{8A605C48-4028-47DB-B248-616D791FEACF}" destId="{CF3CBCD4-4FA6-4F17-953D-CC12F09547C9}" srcOrd="0" destOrd="0" presId="urn:microsoft.com/office/officeart/2005/8/layout/lProcess2"/>
    <dgm:cxn modelId="{9730A93E-5297-4CFD-B634-D4B624A9BD29}" srcId="{A835CDDB-A403-45C8-90A9-898964C241B9}" destId="{1E4156FF-A6D8-49D6-9F7F-F95BC8720D20}" srcOrd="6" destOrd="0" parTransId="{8298C6C1-9B9C-483D-AFFC-53AEA9F704B9}" sibTransId="{A4EDD87E-8BF6-4E11-9F4C-416F6BD8315D}"/>
    <dgm:cxn modelId="{A31C6F5C-BAAA-4558-9996-DCD540FBB8A5}" type="presOf" srcId="{A835CDDB-A403-45C8-90A9-898964C241B9}" destId="{13462AA7-57F7-4092-BA1C-AF7C9798A936}" srcOrd="1" destOrd="0" presId="urn:microsoft.com/office/officeart/2005/8/layout/lProcess2"/>
    <dgm:cxn modelId="{8B14605E-6F9D-45A3-9EDD-50AAD1CA6963}" srcId="{8A605C48-4028-47DB-B248-616D791FEACF}" destId="{05736283-7A94-465F-84D4-F64D821CF936}" srcOrd="5" destOrd="0" parTransId="{E57623F9-08D3-4E61-B4C6-C2EC86729105}" sibTransId="{E3ED6116-5B1F-4CA8-85A8-73B96AF03BC9}"/>
    <dgm:cxn modelId="{A309025F-B46F-4357-BAE3-4DA86AAE84F0}" type="presOf" srcId="{A3AF10AE-4B86-4795-A8EC-1DFD1C02CD68}" destId="{9A099922-B843-47AE-8D8F-D995C6A8759B}" srcOrd="0" destOrd="0" presId="urn:microsoft.com/office/officeart/2005/8/layout/lProcess2"/>
    <dgm:cxn modelId="{C212B641-729C-466A-A3E8-CB6C938C6565}" srcId="{C1A253B5-FD52-4C1D-A8A5-A9F5201860E3}" destId="{A3AF10AE-4B86-4795-A8EC-1DFD1C02CD68}" srcOrd="5" destOrd="0" parTransId="{F2F9390C-2E15-4C67-95C3-155A3D396689}" sibTransId="{E349F1CC-6B8F-482C-AC59-4250BD4437A2}"/>
    <dgm:cxn modelId="{9DEB3B64-E10D-4624-A467-2DCEDDEC2A68}" type="presOf" srcId="{76A674CA-4BE0-429F-B3DF-105340CA3654}" destId="{D03D4487-A68B-40E2-AF5B-2A73F8169237}" srcOrd="0" destOrd="0" presId="urn:microsoft.com/office/officeart/2005/8/layout/lProcess2"/>
    <dgm:cxn modelId="{64025347-A9CE-419C-A506-83D496D0BD10}" srcId="{A835CDDB-A403-45C8-90A9-898964C241B9}" destId="{01391F0F-0727-47DF-B73E-78037A20C3B8}" srcOrd="5" destOrd="0" parTransId="{4F4824CB-5075-420F-AF38-718F0C79D4AC}" sibTransId="{0B4C597F-90F2-415A-910D-74B6A3B69520}"/>
    <dgm:cxn modelId="{0294856B-C470-46EF-909F-FEA769AF6716}" type="presOf" srcId="{89824E2F-D08B-440F-B2FE-AF39BF99E35C}" destId="{A9FCDA36-7FE6-4D2A-B6DE-D268AA830B78}" srcOrd="0" destOrd="0" presId="urn:microsoft.com/office/officeart/2005/8/layout/lProcess2"/>
    <dgm:cxn modelId="{8E77344C-1F34-4E13-84B9-042BE041020B}" srcId="{C1A253B5-FD52-4C1D-A8A5-A9F5201860E3}" destId="{1F6A5B5E-DC45-4056-A7B9-B84E827893CC}" srcOrd="2" destOrd="0" parTransId="{003C0AC9-FB37-4168-8EFD-5D3C8D2D2D07}" sibTransId="{C5CFA047-E316-4CC4-981F-3E4B2DBA9B2B}"/>
    <dgm:cxn modelId="{A037E54C-B997-4214-94B2-34A5C14F4F54}" type="presOf" srcId="{CDB4DFCF-00D1-4BE9-B9CA-277CF288B8AD}" destId="{D2A27125-3201-4E21-B671-5EC8948197F8}" srcOrd="0" destOrd="0" presId="urn:microsoft.com/office/officeart/2005/8/layout/lProcess2"/>
    <dgm:cxn modelId="{955DE56C-2AD5-40C4-AD11-43F6BA5911B5}" srcId="{A835CDDB-A403-45C8-90A9-898964C241B9}" destId="{D8980109-0AC0-4476-912F-19A6FB70F9BA}" srcOrd="3" destOrd="0" parTransId="{56F11489-5455-44B4-9B96-F75ABF3C6F5A}" sibTransId="{B101815E-8217-406D-AC00-6AD4CB1B685F}"/>
    <dgm:cxn modelId="{3B8C216F-C379-433C-9D21-379645CE28B1}" type="presOf" srcId="{BD73B2C5-1E98-4B1E-A9D1-5B9472396CBC}" destId="{DAA450B5-1AE6-47DF-9929-38DD97E1D458}" srcOrd="0" destOrd="0" presId="urn:microsoft.com/office/officeart/2005/8/layout/lProcess2"/>
    <dgm:cxn modelId="{6D391D71-CC36-4FD1-9952-644AD2AEF3F2}" srcId="{1D49FB71-50F8-4389-B7B0-926710EE98B4}" destId="{B1D6C2D2-1D1B-445C-9CBB-CF06318BAFAF}" srcOrd="2" destOrd="0" parTransId="{476D796A-F1D3-48C1-853A-6E15E4BFC0FD}" sibTransId="{73A9B6B8-2624-4630-B9C1-7439EDA471F7}"/>
    <dgm:cxn modelId="{AD5D9476-A1D1-45BF-8926-F0519484657B}" type="presOf" srcId="{1F6A5B5E-DC45-4056-A7B9-B84E827893CC}" destId="{FCB68D6E-E413-4EA0-B024-02A66D25746B}" srcOrd="0" destOrd="0" presId="urn:microsoft.com/office/officeart/2005/8/layout/lProcess2"/>
    <dgm:cxn modelId="{72627479-614A-4637-8FDF-2236EDA33D46}" type="presOf" srcId="{8A605C48-4028-47DB-B248-616D791FEACF}" destId="{C06E49EB-1BF1-4FBE-8DAA-C537A908E9C3}" srcOrd="1" destOrd="0" presId="urn:microsoft.com/office/officeart/2005/8/layout/lProcess2"/>
    <dgm:cxn modelId="{600F267B-63EE-4296-9FCA-1D08E93A7A89}" type="presOf" srcId="{1D49FB71-50F8-4389-B7B0-926710EE98B4}" destId="{F276CABB-350A-457E-804C-0B5F2C458DCD}" srcOrd="1" destOrd="0" presId="urn:microsoft.com/office/officeart/2005/8/layout/lProcess2"/>
    <dgm:cxn modelId="{429C8A7D-E5D2-410C-9C58-F3FC9F20D7B7}" type="presOf" srcId="{F5068F6F-300C-4372-868D-509052ED7940}" destId="{A32DB27C-3FD6-4B03-8E82-D6689DF79F33}" srcOrd="0" destOrd="0" presId="urn:microsoft.com/office/officeart/2005/8/layout/lProcess2"/>
    <dgm:cxn modelId="{00CBA281-6AF2-4A39-BF75-EFB618AFD25A}" srcId="{1490CB0F-3E4D-4DE3-BAAE-B6565F983C15}" destId="{1D49FB71-50F8-4389-B7B0-926710EE98B4}" srcOrd="3" destOrd="0" parTransId="{EB479F26-56AB-4FC2-9B2A-D4DCC58CFBC9}" sibTransId="{C08573F7-87D3-4FCB-90F4-9C4DA9E5F62D}"/>
    <dgm:cxn modelId="{DFD3E285-3E83-440A-A637-39BBDC5C49A8}" srcId="{A835CDDB-A403-45C8-90A9-898964C241B9}" destId="{8B6375F0-C4EE-40FA-813E-2AB748049BE4}" srcOrd="2" destOrd="0" parTransId="{EF42A3C2-1ED0-4255-A330-A48B80CA33B1}" sibTransId="{2799B73E-4A85-4C61-9F99-9F1033EDAFCC}"/>
    <dgm:cxn modelId="{03EB1186-7A79-43C4-8038-04111A336528}" srcId="{C1A253B5-FD52-4C1D-A8A5-A9F5201860E3}" destId="{40E1C692-9FA5-4740-A39C-6BFAFBB8024B}" srcOrd="1" destOrd="0" parTransId="{08FD1ECD-D013-4CD4-A40E-D62788A26C6B}" sibTransId="{2A9EDAB0-CD19-4CC6-BA26-10C3F1828687}"/>
    <dgm:cxn modelId="{27140789-2C47-4531-9A1A-BDD87E937BEF}" type="presOf" srcId="{D8980109-0AC0-4476-912F-19A6FB70F9BA}" destId="{FED5EDFC-4F38-420D-974D-40817CDCE3D7}" srcOrd="0" destOrd="0" presId="urn:microsoft.com/office/officeart/2005/8/layout/lProcess2"/>
    <dgm:cxn modelId="{C7BFF989-4569-41A0-8D7D-D43F878FDA13}" type="presOf" srcId="{A2B5B967-FFB0-4C09-B63F-2AD03778391A}" destId="{AF7D6C54-277E-4836-BE62-7B60F4CEC7E7}" srcOrd="0" destOrd="0" presId="urn:microsoft.com/office/officeart/2005/8/layout/lProcess2"/>
    <dgm:cxn modelId="{2430558A-469F-44D3-B75E-08C587110D53}" srcId="{8A605C48-4028-47DB-B248-616D791FEACF}" destId="{FD18B0E4-8E76-43FC-93C1-59FC35E00A3E}" srcOrd="3" destOrd="0" parTransId="{C93D127F-6F4A-40A1-9ED0-67479470B521}" sibTransId="{723376C1-2101-43A5-BF12-7F0940C54401}"/>
    <dgm:cxn modelId="{E781E28A-B1F6-41FE-851F-ACCD36F0EAE4}" srcId="{8A605C48-4028-47DB-B248-616D791FEACF}" destId="{ED7FA1F5-3551-474D-A19B-1E4E0230F18C}" srcOrd="2" destOrd="0" parTransId="{38E45398-67D4-4D38-ACF3-CCBD9ADED0E3}" sibTransId="{E7A69FA6-A3C3-4B10-B73B-ECA0561AFA01}"/>
    <dgm:cxn modelId="{A162208B-58EB-4DD2-9D5D-3308124A1255}" srcId="{1D49FB71-50F8-4389-B7B0-926710EE98B4}" destId="{4F56F026-77AD-4B30-AC1F-41B66B4147FB}" srcOrd="3" destOrd="0" parTransId="{5700A135-E123-435E-A462-57112486A21C}" sibTransId="{6A6C37C9-DB5C-4A8B-BC47-E2F2FC99342A}"/>
    <dgm:cxn modelId="{BE0DA88B-D065-4D66-8B7B-8BA54A85E218}" srcId="{A835CDDB-A403-45C8-90A9-898964C241B9}" destId="{89824E2F-D08B-440F-B2FE-AF39BF99E35C}" srcOrd="4" destOrd="0" parTransId="{3D9D5A1D-D958-4C76-82B6-76B03604D970}" sibTransId="{537E4F64-E48F-40A0-81C0-BFCFAFA1A669}"/>
    <dgm:cxn modelId="{6F916C8F-20D9-43FA-A2E2-EF81F7529597}" type="presOf" srcId="{31A834C1-B2B2-4249-B807-141B5E35F4F9}" destId="{76CADA76-5900-417D-AACD-4F99830F1AA6}" srcOrd="0" destOrd="0" presId="urn:microsoft.com/office/officeart/2005/8/layout/lProcess2"/>
    <dgm:cxn modelId="{0ABA5192-834D-4970-80F4-158B8DF3BF5B}" type="presOf" srcId="{2D232910-887C-4FD0-AA14-69E524633671}" destId="{405E6FFD-97A3-4633-9B32-2542D4B629B2}" srcOrd="0" destOrd="0" presId="urn:microsoft.com/office/officeart/2005/8/layout/lProcess2"/>
    <dgm:cxn modelId="{DA773C94-1C6C-4DA9-A002-A000E8C111E3}" type="presOf" srcId="{1E6F7AF3-B2A0-4AF9-BFA1-643A0C366410}" destId="{985FC942-CA48-4AA9-8BB5-71DAECA0BCDD}" srcOrd="0" destOrd="0" presId="urn:microsoft.com/office/officeart/2005/8/layout/lProcess2"/>
    <dgm:cxn modelId="{88C99599-03D2-480C-B545-AC08510000AD}" srcId="{A835CDDB-A403-45C8-90A9-898964C241B9}" destId="{BD73B2C5-1E98-4B1E-A9D1-5B9472396CBC}" srcOrd="7" destOrd="0" parTransId="{06753326-C34B-4993-9AE3-A63B0F0A24D0}" sibTransId="{4680FEEC-AB00-4676-AEE2-12A51DD846DE}"/>
    <dgm:cxn modelId="{05F4F39A-DFCC-42DD-83AD-DD1004A0787C}" type="presOf" srcId="{05736283-7A94-465F-84D4-F64D821CF936}" destId="{4023B866-EFBD-4EDE-9418-B16932250DBD}" srcOrd="0" destOrd="0" presId="urn:microsoft.com/office/officeart/2005/8/layout/lProcess2"/>
    <dgm:cxn modelId="{D1EBF29B-05C6-4E44-B5C0-6E0B13EA53D7}" type="presOf" srcId="{B1D6C2D2-1D1B-445C-9CBB-CF06318BAFAF}" destId="{50B3C046-584E-4064-9F4C-DA1363E61B14}" srcOrd="0" destOrd="0" presId="urn:microsoft.com/office/officeart/2005/8/layout/lProcess2"/>
    <dgm:cxn modelId="{FD81749C-C103-4E63-9288-95CF0BE65131}" type="presOf" srcId="{1D49FB71-50F8-4389-B7B0-926710EE98B4}" destId="{51DC7A1B-D90D-4567-9B58-95277D514C83}" srcOrd="0" destOrd="0" presId="urn:microsoft.com/office/officeart/2005/8/layout/lProcess2"/>
    <dgm:cxn modelId="{1FC4DB9C-2165-43D2-8124-1989451F2E63}" srcId="{A835CDDB-A403-45C8-90A9-898964C241B9}" destId="{DC3A77D2-CA0E-4056-A3A6-B2B87F1D4AAA}" srcOrd="0" destOrd="0" parTransId="{0DA4A8C7-B466-47A6-969C-D80983DEB3BD}" sibTransId="{1FCE297C-A71F-4762-9A53-57D4DB99BCF1}"/>
    <dgm:cxn modelId="{EF673AA5-9580-47AC-B816-DA7AC91D830E}" type="presOf" srcId="{1490CB0F-3E4D-4DE3-BAAE-B6565F983C15}" destId="{5B6E0FFC-CB3D-446C-8641-D837A093EFE6}" srcOrd="0" destOrd="0" presId="urn:microsoft.com/office/officeart/2005/8/layout/lProcess2"/>
    <dgm:cxn modelId="{8C1ABDA5-2600-4D1E-80D3-A6F336780E61}" type="presOf" srcId="{4F56F026-77AD-4B30-AC1F-41B66B4147FB}" destId="{CE9C9AF1-449F-40AF-BD44-5F509BF9605F}" srcOrd="0" destOrd="0" presId="urn:microsoft.com/office/officeart/2005/8/layout/lProcess2"/>
    <dgm:cxn modelId="{98F7DEA6-2FE4-4EB2-99AD-B8DA1A27ADAE}" srcId="{A835CDDB-A403-45C8-90A9-898964C241B9}" destId="{31A834C1-B2B2-4249-B807-141B5E35F4F9}" srcOrd="1" destOrd="0" parTransId="{4B12FB7E-CA7E-4DC8-98F2-44F078EDFCED}" sibTransId="{C9465C19-A76B-4CD0-B3DC-DA834F5F2462}"/>
    <dgm:cxn modelId="{A7DD90B5-83FD-4EC0-BEBA-2821EF01D724}" srcId="{8A605C48-4028-47DB-B248-616D791FEACF}" destId="{00898E36-F548-4C2F-AB3E-8D68A0CE764F}" srcOrd="7" destOrd="0" parTransId="{05DFC4B2-8FBD-4CE8-8A9C-3485DDFE6666}" sibTransId="{335D78FF-9D76-4530-856F-C108DCE1267C}"/>
    <dgm:cxn modelId="{DBD413B8-0BB4-463C-8A0B-CA645DD7D047}" type="presOf" srcId="{8B6375F0-C4EE-40FA-813E-2AB748049BE4}" destId="{27BD6BD5-C8C2-4B46-B35B-A20F86BAE2D8}" srcOrd="0" destOrd="0" presId="urn:microsoft.com/office/officeart/2005/8/layout/lProcess2"/>
    <dgm:cxn modelId="{07C357B8-C054-4D6E-BCBC-CD45401CF595}" type="presOf" srcId="{C1A253B5-FD52-4C1D-A8A5-A9F5201860E3}" destId="{C49364A7-3184-41C2-9692-8E0A0D06B3C1}" srcOrd="0" destOrd="0" presId="urn:microsoft.com/office/officeart/2005/8/layout/lProcess2"/>
    <dgm:cxn modelId="{88E1CABB-1F16-42D8-86AB-28346609F4AD}" type="presOf" srcId="{705713B3-71DC-4BF1-AE9D-1A1CE4EFA98C}" destId="{074A1CAE-AB24-41A7-9DC3-C8F302A1D53D}" srcOrd="0" destOrd="0" presId="urn:microsoft.com/office/officeart/2005/8/layout/lProcess2"/>
    <dgm:cxn modelId="{BB04A1BD-324E-41B2-9C3B-8F8F480EC384}" srcId="{1D49FB71-50F8-4389-B7B0-926710EE98B4}" destId="{A2B5B967-FFB0-4C09-B63F-2AD03778391A}" srcOrd="4" destOrd="0" parTransId="{953215CD-71EF-4B83-8874-8804660EDC5E}" sibTransId="{3EEEFA46-1B34-4B1F-BCB2-60A40A07F7DD}"/>
    <dgm:cxn modelId="{6053E5C1-47E0-4981-B6FD-DF1B4D8CEC95}" srcId="{1D49FB71-50F8-4389-B7B0-926710EE98B4}" destId="{76A674CA-4BE0-429F-B3DF-105340CA3654}" srcOrd="0" destOrd="0" parTransId="{9C92F758-40C5-4163-BADD-E415E12CC6C5}" sibTransId="{7524562C-F74C-419B-A36D-3DF2904F1401}"/>
    <dgm:cxn modelId="{14E426C2-2DF7-454E-9171-06A9BD129B56}" type="presOf" srcId="{1E4156FF-A6D8-49D6-9F7F-F95BC8720D20}" destId="{74FE61FA-34E1-4E3C-9767-6BDFF98738C5}" srcOrd="0" destOrd="0" presId="urn:microsoft.com/office/officeart/2005/8/layout/lProcess2"/>
    <dgm:cxn modelId="{B50D41C6-0C3C-4610-BBD6-C065CFBADEB9}" srcId="{1490CB0F-3E4D-4DE3-BAAE-B6565F983C15}" destId="{8A605C48-4028-47DB-B248-616D791FEACF}" srcOrd="0" destOrd="0" parTransId="{098596F0-95B9-4C43-A4F4-2379CBF2F883}" sibTransId="{5DD82F03-95DF-44D6-8CC5-0CBF8E64D09C}"/>
    <dgm:cxn modelId="{114761C6-3010-4158-915A-D38A62EB89C6}" srcId="{C1A253B5-FD52-4C1D-A8A5-A9F5201860E3}" destId="{C621B529-CD1A-421C-ABA4-4D86E6A5BFED}" srcOrd="0" destOrd="0" parTransId="{541B375A-7ED7-4C47-B89C-8FA689BAFF30}" sibTransId="{EF07818F-8417-4CE2-AF22-9B7E4464B0A4}"/>
    <dgm:cxn modelId="{5DC961CB-1809-4C3E-B7DD-9EE6D2ECA868}" type="presOf" srcId="{A835CDDB-A403-45C8-90A9-898964C241B9}" destId="{83F45E62-640B-4218-8406-63192F38BA39}" srcOrd="0" destOrd="0" presId="urn:microsoft.com/office/officeart/2005/8/layout/lProcess2"/>
    <dgm:cxn modelId="{47CFBEDC-0798-475C-A1CF-5C5ABF93E78B}" srcId="{8A605C48-4028-47DB-B248-616D791FEACF}" destId="{CDB4DFCF-00D1-4BE9-B9CA-277CF288B8AD}" srcOrd="4" destOrd="0" parTransId="{16D7229E-A6D0-48C6-AB69-0C1DEE3D24FA}" sibTransId="{F5A3612E-ED91-48CF-A73F-37987AE2F9CF}"/>
    <dgm:cxn modelId="{6F7A52E0-9B91-49EE-A4B0-7B770D4CD031}" srcId="{C1A253B5-FD52-4C1D-A8A5-A9F5201860E3}" destId="{F5068F6F-300C-4372-868D-509052ED7940}" srcOrd="3" destOrd="0" parTransId="{44DAE012-3812-4107-97FB-355AAF064E63}" sibTransId="{BC52D7E8-FE9E-4FD1-9BEA-F5BA015E5A54}"/>
    <dgm:cxn modelId="{6AC282E5-B55B-4162-B6F6-19882B10A1F7}" type="presOf" srcId="{FD18B0E4-8E76-43FC-93C1-59FC35E00A3E}" destId="{7D7B05B1-3F2C-424A-96C4-A9FA5DBFF699}" srcOrd="0" destOrd="0" presId="urn:microsoft.com/office/officeart/2005/8/layout/lProcess2"/>
    <dgm:cxn modelId="{972E83E9-DC4E-4C16-A7D7-33B5660A5CF6}" type="presOf" srcId="{00898E36-F548-4C2F-AB3E-8D68A0CE764F}" destId="{4D6BDAE1-CDDE-4ED6-A602-0AB9D13D3AC9}" srcOrd="0" destOrd="0" presId="urn:microsoft.com/office/officeart/2005/8/layout/lProcess2"/>
    <dgm:cxn modelId="{534DABF2-D096-44B1-A003-4240B28FB55C}" srcId="{1D49FB71-50F8-4389-B7B0-926710EE98B4}" destId="{1183D956-F235-4A1B-9B61-E5EB9C11374A}" srcOrd="1" destOrd="0" parTransId="{EEB989CB-3FE1-4199-B2D6-80C9B9D1F2D4}" sibTransId="{63000264-2A7D-4646-B8FD-1C05F15E8A57}"/>
    <dgm:cxn modelId="{C789E5FA-6650-483A-9469-42BB816E0ECF}" type="presOf" srcId="{B0D40E37-622F-49BB-8025-1090D237FF08}" destId="{402584D4-5628-4732-A97A-0D3489A441EA}" srcOrd="0" destOrd="0" presId="urn:microsoft.com/office/officeart/2005/8/layout/lProcess2"/>
    <dgm:cxn modelId="{E14D87FB-A1B3-4E04-94F8-DE392F08A000}" type="presOf" srcId="{1183D956-F235-4A1B-9B61-E5EB9C11374A}" destId="{E924E240-F9D7-49A6-9FAB-738112F096A4}" srcOrd="0" destOrd="0" presId="urn:microsoft.com/office/officeart/2005/8/layout/lProcess2"/>
    <dgm:cxn modelId="{F54293FB-30DE-48C5-B98C-F0659A5CD409}" type="presOf" srcId="{C1A253B5-FD52-4C1D-A8A5-A9F5201860E3}" destId="{1E63FAEA-51FC-4616-B13F-9A88C4EAC16C}" srcOrd="1" destOrd="0" presId="urn:microsoft.com/office/officeart/2005/8/layout/lProcess2"/>
    <dgm:cxn modelId="{79C7AFA2-2F93-4353-865D-71E81C834B22}" type="presParOf" srcId="{5B6E0FFC-CB3D-446C-8641-D837A093EFE6}" destId="{F7E1E336-276C-4467-83D8-E5B422AFC35C}" srcOrd="0" destOrd="0" presId="urn:microsoft.com/office/officeart/2005/8/layout/lProcess2"/>
    <dgm:cxn modelId="{C0A934DC-7AC3-4F31-A415-685F64DA34DB}" type="presParOf" srcId="{F7E1E336-276C-4467-83D8-E5B422AFC35C}" destId="{CF3CBCD4-4FA6-4F17-953D-CC12F09547C9}" srcOrd="0" destOrd="0" presId="urn:microsoft.com/office/officeart/2005/8/layout/lProcess2"/>
    <dgm:cxn modelId="{78A161C1-A6CC-4997-95BD-78A7EAF30FF5}" type="presParOf" srcId="{F7E1E336-276C-4467-83D8-E5B422AFC35C}" destId="{C06E49EB-1BF1-4FBE-8DAA-C537A908E9C3}" srcOrd="1" destOrd="0" presId="urn:microsoft.com/office/officeart/2005/8/layout/lProcess2"/>
    <dgm:cxn modelId="{C2F241E6-91EF-431B-B994-6FEF4867329B}" type="presParOf" srcId="{F7E1E336-276C-4467-83D8-E5B422AFC35C}" destId="{8B3A5A05-B5E4-490A-B443-BFF50BE54C7B}" srcOrd="2" destOrd="0" presId="urn:microsoft.com/office/officeart/2005/8/layout/lProcess2"/>
    <dgm:cxn modelId="{107D39BF-5A36-4C7A-9B5C-C16C13BC0208}" type="presParOf" srcId="{8B3A5A05-B5E4-490A-B443-BFF50BE54C7B}" destId="{3EF14277-DDCD-4A06-A4D4-1B9317548D60}" srcOrd="0" destOrd="0" presId="urn:microsoft.com/office/officeart/2005/8/layout/lProcess2"/>
    <dgm:cxn modelId="{B025CAEB-F18B-4D01-99BA-1B5A37F66A41}" type="presParOf" srcId="{3EF14277-DDCD-4A06-A4D4-1B9317548D60}" destId="{405E6FFD-97A3-4633-9B32-2542D4B629B2}" srcOrd="0" destOrd="0" presId="urn:microsoft.com/office/officeart/2005/8/layout/lProcess2"/>
    <dgm:cxn modelId="{5C305FCD-CC5A-4EF4-AA8E-4D1620C959F0}" type="presParOf" srcId="{3EF14277-DDCD-4A06-A4D4-1B9317548D60}" destId="{645F09AE-8757-49A1-9FE5-18AA31E65B91}" srcOrd="1" destOrd="0" presId="urn:microsoft.com/office/officeart/2005/8/layout/lProcess2"/>
    <dgm:cxn modelId="{29C0EDDE-4D64-4A5C-B839-D9E798925656}" type="presParOf" srcId="{3EF14277-DDCD-4A06-A4D4-1B9317548D60}" destId="{985FC942-CA48-4AA9-8BB5-71DAECA0BCDD}" srcOrd="2" destOrd="0" presId="urn:microsoft.com/office/officeart/2005/8/layout/lProcess2"/>
    <dgm:cxn modelId="{855252A5-9A1E-4BC8-AAB6-D2B0C2FA43CB}" type="presParOf" srcId="{3EF14277-DDCD-4A06-A4D4-1B9317548D60}" destId="{CC331575-4BA1-49D5-8512-6340EF9AC609}" srcOrd="3" destOrd="0" presId="urn:microsoft.com/office/officeart/2005/8/layout/lProcess2"/>
    <dgm:cxn modelId="{73306FD0-8E0D-4C52-9B31-522F377BD95D}" type="presParOf" srcId="{3EF14277-DDCD-4A06-A4D4-1B9317548D60}" destId="{3556E55C-2179-4B3F-857D-40F1F840A90A}" srcOrd="4" destOrd="0" presId="urn:microsoft.com/office/officeart/2005/8/layout/lProcess2"/>
    <dgm:cxn modelId="{9F5ECD17-BE14-4E3B-944D-70C8245B1578}" type="presParOf" srcId="{3EF14277-DDCD-4A06-A4D4-1B9317548D60}" destId="{0DE30A47-C917-4D40-9A14-916C936C3F3F}" srcOrd="5" destOrd="0" presId="urn:microsoft.com/office/officeart/2005/8/layout/lProcess2"/>
    <dgm:cxn modelId="{915EDF2B-7457-437A-8180-AB768D4FEC26}" type="presParOf" srcId="{3EF14277-DDCD-4A06-A4D4-1B9317548D60}" destId="{7D7B05B1-3F2C-424A-96C4-A9FA5DBFF699}" srcOrd="6" destOrd="0" presId="urn:microsoft.com/office/officeart/2005/8/layout/lProcess2"/>
    <dgm:cxn modelId="{D1E88AE3-00CB-4CB2-9287-BCC51272F2B1}" type="presParOf" srcId="{3EF14277-DDCD-4A06-A4D4-1B9317548D60}" destId="{0BA46D77-23B4-4818-B255-A5EF12C405C2}" srcOrd="7" destOrd="0" presId="urn:microsoft.com/office/officeart/2005/8/layout/lProcess2"/>
    <dgm:cxn modelId="{F470F2A8-C413-4310-A5C2-24C65EEB44D3}" type="presParOf" srcId="{3EF14277-DDCD-4A06-A4D4-1B9317548D60}" destId="{D2A27125-3201-4E21-B671-5EC8948197F8}" srcOrd="8" destOrd="0" presId="urn:microsoft.com/office/officeart/2005/8/layout/lProcess2"/>
    <dgm:cxn modelId="{8DC03165-1EBB-43E7-B31F-1CB609DA886A}" type="presParOf" srcId="{3EF14277-DDCD-4A06-A4D4-1B9317548D60}" destId="{DED8C1F5-BC9D-4CA7-ABE3-A94FE856EA2C}" srcOrd="9" destOrd="0" presId="urn:microsoft.com/office/officeart/2005/8/layout/lProcess2"/>
    <dgm:cxn modelId="{0C086781-4D0F-4FC1-8A6A-86E6765A85AD}" type="presParOf" srcId="{3EF14277-DDCD-4A06-A4D4-1B9317548D60}" destId="{4023B866-EFBD-4EDE-9418-B16932250DBD}" srcOrd="10" destOrd="0" presId="urn:microsoft.com/office/officeart/2005/8/layout/lProcess2"/>
    <dgm:cxn modelId="{F29B90BC-7F2E-46D0-9AD1-B0F36656E0B8}" type="presParOf" srcId="{3EF14277-DDCD-4A06-A4D4-1B9317548D60}" destId="{1F172068-D0E1-4CFC-B480-260C4790F532}" srcOrd="11" destOrd="0" presId="urn:microsoft.com/office/officeart/2005/8/layout/lProcess2"/>
    <dgm:cxn modelId="{F87CD50A-A188-428C-8156-F9DD94D3BEE4}" type="presParOf" srcId="{3EF14277-DDCD-4A06-A4D4-1B9317548D60}" destId="{402584D4-5628-4732-A97A-0D3489A441EA}" srcOrd="12" destOrd="0" presId="urn:microsoft.com/office/officeart/2005/8/layout/lProcess2"/>
    <dgm:cxn modelId="{7F22E9ED-B4C5-440A-B66D-BDDF7AD7EF46}" type="presParOf" srcId="{3EF14277-DDCD-4A06-A4D4-1B9317548D60}" destId="{DBDB8D9F-3EA2-47F1-9CD3-F3D2938142EA}" srcOrd="13" destOrd="0" presId="urn:microsoft.com/office/officeart/2005/8/layout/lProcess2"/>
    <dgm:cxn modelId="{661B287C-B2D6-410E-8B7F-7DDDDA75FA8E}" type="presParOf" srcId="{3EF14277-DDCD-4A06-A4D4-1B9317548D60}" destId="{4D6BDAE1-CDDE-4ED6-A602-0AB9D13D3AC9}" srcOrd="14" destOrd="0" presId="urn:microsoft.com/office/officeart/2005/8/layout/lProcess2"/>
    <dgm:cxn modelId="{DBE29B20-625E-4AE3-90FD-7F7430B7B9D7}" type="presParOf" srcId="{3EF14277-DDCD-4A06-A4D4-1B9317548D60}" destId="{AB475F40-A5FD-4B1B-B1A1-3CB1C441B74B}" srcOrd="15" destOrd="0" presId="urn:microsoft.com/office/officeart/2005/8/layout/lProcess2"/>
    <dgm:cxn modelId="{678FD6E2-BBC6-4A89-AE59-370C906B9117}" type="presParOf" srcId="{3EF14277-DDCD-4A06-A4D4-1B9317548D60}" destId="{D6BD37D8-6A44-4FC8-9313-47E7AB928452}" srcOrd="16" destOrd="0" presId="urn:microsoft.com/office/officeart/2005/8/layout/lProcess2"/>
    <dgm:cxn modelId="{1F62B0B3-ABA1-4429-AAB4-81EB74FDDD58}" type="presParOf" srcId="{3EF14277-DDCD-4A06-A4D4-1B9317548D60}" destId="{62B4C590-D8A0-49FF-949A-FF79BBF3215C}" srcOrd="17" destOrd="0" presId="urn:microsoft.com/office/officeart/2005/8/layout/lProcess2"/>
    <dgm:cxn modelId="{92C95DA4-B950-4AF7-9479-A863DDF2054D}" type="presParOf" srcId="{3EF14277-DDCD-4A06-A4D4-1B9317548D60}" destId="{293636AC-2884-435B-8C7D-B65EE5FCF1DF}" srcOrd="18" destOrd="0" presId="urn:microsoft.com/office/officeart/2005/8/layout/lProcess2"/>
    <dgm:cxn modelId="{33BA5901-77EC-4E8F-B31B-FAEB9245A0D3}" type="presParOf" srcId="{5B6E0FFC-CB3D-446C-8641-D837A093EFE6}" destId="{7641E8EC-A003-49D3-B778-7F15D7CBBAE1}" srcOrd="1" destOrd="0" presId="urn:microsoft.com/office/officeart/2005/8/layout/lProcess2"/>
    <dgm:cxn modelId="{1DAE8B51-DD99-40BA-B701-6F05763FDE86}" type="presParOf" srcId="{5B6E0FFC-CB3D-446C-8641-D837A093EFE6}" destId="{7A62FF03-C9BC-4654-BB1C-0B49DA3D0335}" srcOrd="2" destOrd="0" presId="urn:microsoft.com/office/officeart/2005/8/layout/lProcess2"/>
    <dgm:cxn modelId="{4FD123BD-1177-498F-B370-B8CF3E0269EE}" type="presParOf" srcId="{7A62FF03-C9BC-4654-BB1C-0B49DA3D0335}" destId="{83F45E62-640B-4218-8406-63192F38BA39}" srcOrd="0" destOrd="0" presId="urn:microsoft.com/office/officeart/2005/8/layout/lProcess2"/>
    <dgm:cxn modelId="{8E8A409C-95A7-4F25-B604-F6A9F6060BA1}" type="presParOf" srcId="{7A62FF03-C9BC-4654-BB1C-0B49DA3D0335}" destId="{13462AA7-57F7-4092-BA1C-AF7C9798A936}" srcOrd="1" destOrd="0" presId="urn:microsoft.com/office/officeart/2005/8/layout/lProcess2"/>
    <dgm:cxn modelId="{4F4CF45B-EA1D-4601-AC95-515A872A98C5}" type="presParOf" srcId="{7A62FF03-C9BC-4654-BB1C-0B49DA3D0335}" destId="{462B3CEE-171D-48F2-9308-D4A81309958E}" srcOrd="2" destOrd="0" presId="urn:microsoft.com/office/officeart/2005/8/layout/lProcess2"/>
    <dgm:cxn modelId="{47A083DA-652A-436B-84AF-497A3BE0A734}" type="presParOf" srcId="{462B3CEE-171D-48F2-9308-D4A81309958E}" destId="{ED3D6B2F-7B66-41F5-8213-00F0F1525927}" srcOrd="0" destOrd="0" presId="urn:microsoft.com/office/officeart/2005/8/layout/lProcess2"/>
    <dgm:cxn modelId="{100E73E2-C581-47EE-B8A8-9794C0A068E8}" type="presParOf" srcId="{ED3D6B2F-7B66-41F5-8213-00F0F1525927}" destId="{D4F6DA16-F1F4-4DE7-A9DB-55FC194039A6}" srcOrd="0" destOrd="0" presId="urn:microsoft.com/office/officeart/2005/8/layout/lProcess2"/>
    <dgm:cxn modelId="{6C7BBA60-B49D-4DF1-A308-8AB9CDBA972C}" type="presParOf" srcId="{ED3D6B2F-7B66-41F5-8213-00F0F1525927}" destId="{C973F4E1-BD1A-41DB-8577-90719EEE74A9}" srcOrd="1" destOrd="0" presId="urn:microsoft.com/office/officeart/2005/8/layout/lProcess2"/>
    <dgm:cxn modelId="{509BB99A-E3D8-4E72-934B-F224F09834C7}" type="presParOf" srcId="{ED3D6B2F-7B66-41F5-8213-00F0F1525927}" destId="{76CADA76-5900-417D-AACD-4F99830F1AA6}" srcOrd="2" destOrd="0" presId="urn:microsoft.com/office/officeart/2005/8/layout/lProcess2"/>
    <dgm:cxn modelId="{A4604AAE-221F-43CF-8BFE-B6E07BC13052}" type="presParOf" srcId="{ED3D6B2F-7B66-41F5-8213-00F0F1525927}" destId="{9F8BE917-6805-42A8-B7D4-484B902FD918}" srcOrd="3" destOrd="0" presId="urn:microsoft.com/office/officeart/2005/8/layout/lProcess2"/>
    <dgm:cxn modelId="{629D0ACB-972D-4371-BC6A-3FFD1F8AFDC3}" type="presParOf" srcId="{ED3D6B2F-7B66-41F5-8213-00F0F1525927}" destId="{27BD6BD5-C8C2-4B46-B35B-A20F86BAE2D8}" srcOrd="4" destOrd="0" presId="urn:microsoft.com/office/officeart/2005/8/layout/lProcess2"/>
    <dgm:cxn modelId="{AE02E7E4-23CE-4AE8-80DF-B00DD76191F6}" type="presParOf" srcId="{ED3D6B2F-7B66-41F5-8213-00F0F1525927}" destId="{A3011A3F-FF80-47C3-ACBA-5097FB7454D0}" srcOrd="5" destOrd="0" presId="urn:microsoft.com/office/officeart/2005/8/layout/lProcess2"/>
    <dgm:cxn modelId="{96E84443-A67E-4997-82FD-561DA8462EC9}" type="presParOf" srcId="{ED3D6B2F-7B66-41F5-8213-00F0F1525927}" destId="{FED5EDFC-4F38-420D-974D-40817CDCE3D7}" srcOrd="6" destOrd="0" presId="urn:microsoft.com/office/officeart/2005/8/layout/lProcess2"/>
    <dgm:cxn modelId="{26E9FEB8-400B-4030-816B-D22987330B4E}" type="presParOf" srcId="{ED3D6B2F-7B66-41F5-8213-00F0F1525927}" destId="{548CFE6E-4355-4BF9-8497-371A04706552}" srcOrd="7" destOrd="0" presId="urn:microsoft.com/office/officeart/2005/8/layout/lProcess2"/>
    <dgm:cxn modelId="{B6D25857-1E86-4764-B62B-45A69ACEBEDC}" type="presParOf" srcId="{ED3D6B2F-7B66-41F5-8213-00F0F1525927}" destId="{A9FCDA36-7FE6-4D2A-B6DE-D268AA830B78}" srcOrd="8" destOrd="0" presId="urn:microsoft.com/office/officeart/2005/8/layout/lProcess2"/>
    <dgm:cxn modelId="{FBC29888-2BE4-46F8-9813-25A80155433C}" type="presParOf" srcId="{ED3D6B2F-7B66-41F5-8213-00F0F1525927}" destId="{85D7A9A8-EF0D-41C9-AFC0-1B48AF6DAFAF}" srcOrd="9" destOrd="0" presId="urn:microsoft.com/office/officeart/2005/8/layout/lProcess2"/>
    <dgm:cxn modelId="{73369C40-5758-4DC5-95CD-FBF9DF109C18}" type="presParOf" srcId="{ED3D6B2F-7B66-41F5-8213-00F0F1525927}" destId="{A46388EF-4654-4EAA-AE28-14B042F0C811}" srcOrd="10" destOrd="0" presId="urn:microsoft.com/office/officeart/2005/8/layout/lProcess2"/>
    <dgm:cxn modelId="{A1989959-F4C1-48D3-BB0E-FA7055004478}" type="presParOf" srcId="{ED3D6B2F-7B66-41F5-8213-00F0F1525927}" destId="{97F8DDFD-B6C3-443D-9D28-92DE56359E51}" srcOrd="11" destOrd="0" presId="urn:microsoft.com/office/officeart/2005/8/layout/lProcess2"/>
    <dgm:cxn modelId="{BC5A3D99-39D6-4CCD-877F-B00AE8991F59}" type="presParOf" srcId="{ED3D6B2F-7B66-41F5-8213-00F0F1525927}" destId="{74FE61FA-34E1-4E3C-9767-6BDFF98738C5}" srcOrd="12" destOrd="0" presId="urn:microsoft.com/office/officeart/2005/8/layout/lProcess2"/>
    <dgm:cxn modelId="{83EE7B5C-C2E5-4314-974E-7441BEAB9372}" type="presParOf" srcId="{ED3D6B2F-7B66-41F5-8213-00F0F1525927}" destId="{BBDB5733-0577-4B2E-82B0-E772152606D7}" srcOrd="13" destOrd="0" presId="urn:microsoft.com/office/officeart/2005/8/layout/lProcess2"/>
    <dgm:cxn modelId="{28E2642C-FC71-4945-95F1-82D713CB6E90}" type="presParOf" srcId="{ED3D6B2F-7B66-41F5-8213-00F0F1525927}" destId="{DAA450B5-1AE6-47DF-9929-38DD97E1D458}" srcOrd="14" destOrd="0" presId="urn:microsoft.com/office/officeart/2005/8/layout/lProcess2"/>
    <dgm:cxn modelId="{0DE73AF1-323B-4CA5-ACBC-4C97FEBC7BA2}" type="presParOf" srcId="{5B6E0FFC-CB3D-446C-8641-D837A093EFE6}" destId="{8D60A950-6069-463C-93C5-D9842304AF66}" srcOrd="3" destOrd="0" presId="urn:microsoft.com/office/officeart/2005/8/layout/lProcess2"/>
    <dgm:cxn modelId="{886F57CA-D90B-4399-AB8C-2A3DE352E1CE}" type="presParOf" srcId="{5B6E0FFC-CB3D-446C-8641-D837A093EFE6}" destId="{BAEA6119-DCE2-40E1-A364-DFE7BB561EAF}" srcOrd="4" destOrd="0" presId="urn:microsoft.com/office/officeart/2005/8/layout/lProcess2"/>
    <dgm:cxn modelId="{6C4AC0B9-B392-40E2-8E05-AAF2157DE061}" type="presParOf" srcId="{BAEA6119-DCE2-40E1-A364-DFE7BB561EAF}" destId="{C49364A7-3184-41C2-9692-8E0A0D06B3C1}" srcOrd="0" destOrd="0" presId="urn:microsoft.com/office/officeart/2005/8/layout/lProcess2"/>
    <dgm:cxn modelId="{90BA047C-D9B1-43C5-B2E8-3E11A4FF1EE2}" type="presParOf" srcId="{BAEA6119-DCE2-40E1-A364-DFE7BB561EAF}" destId="{1E63FAEA-51FC-4616-B13F-9A88C4EAC16C}" srcOrd="1" destOrd="0" presId="urn:microsoft.com/office/officeart/2005/8/layout/lProcess2"/>
    <dgm:cxn modelId="{6882B6A9-99C7-440B-8B2D-49742ACEA0A4}" type="presParOf" srcId="{BAEA6119-DCE2-40E1-A364-DFE7BB561EAF}" destId="{497BBED7-8987-409D-9792-F762CDD68380}" srcOrd="2" destOrd="0" presId="urn:microsoft.com/office/officeart/2005/8/layout/lProcess2"/>
    <dgm:cxn modelId="{92A91C11-EB3B-402F-A49D-1B7149C82D5F}" type="presParOf" srcId="{497BBED7-8987-409D-9792-F762CDD68380}" destId="{40CDC6FC-45D5-4A7C-9462-B755FFF0B197}" srcOrd="0" destOrd="0" presId="urn:microsoft.com/office/officeart/2005/8/layout/lProcess2"/>
    <dgm:cxn modelId="{A92D755F-98E8-40CD-BAD8-F2012E08294C}" type="presParOf" srcId="{40CDC6FC-45D5-4A7C-9462-B755FFF0B197}" destId="{F550C678-8257-41A6-8130-DC3EF9F1752B}" srcOrd="0" destOrd="0" presId="urn:microsoft.com/office/officeart/2005/8/layout/lProcess2"/>
    <dgm:cxn modelId="{DEC9092A-977A-417F-9843-2CF93705D495}" type="presParOf" srcId="{40CDC6FC-45D5-4A7C-9462-B755FFF0B197}" destId="{2A6AFB40-559B-40D1-BA95-71EAE4DC7612}" srcOrd="1" destOrd="0" presId="urn:microsoft.com/office/officeart/2005/8/layout/lProcess2"/>
    <dgm:cxn modelId="{164D13B8-6513-460F-92D2-A5B1B96319EB}" type="presParOf" srcId="{40CDC6FC-45D5-4A7C-9462-B755FFF0B197}" destId="{ABC5B088-CE3F-4FFC-B253-65882F40927C}" srcOrd="2" destOrd="0" presId="urn:microsoft.com/office/officeart/2005/8/layout/lProcess2"/>
    <dgm:cxn modelId="{1A0A3984-6E81-4BF8-8299-7E3CD1A4BE6D}" type="presParOf" srcId="{40CDC6FC-45D5-4A7C-9462-B755FFF0B197}" destId="{23B341E8-A570-4308-B23C-8610DFC6C245}" srcOrd="3" destOrd="0" presId="urn:microsoft.com/office/officeart/2005/8/layout/lProcess2"/>
    <dgm:cxn modelId="{5F05505B-0E5F-40A7-A2FB-A63126F1A2C1}" type="presParOf" srcId="{40CDC6FC-45D5-4A7C-9462-B755FFF0B197}" destId="{FCB68D6E-E413-4EA0-B024-02A66D25746B}" srcOrd="4" destOrd="0" presId="urn:microsoft.com/office/officeart/2005/8/layout/lProcess2"/>
    <dgm:cxn modelId="{2A9D3947-DE2E-4913-B687-734727A1A3AA}" type="presParOf" srcId="{40CDC6FC-45D5-4A7C-9462-B755FFF0B197}" destId="{26E5B195-9D6C-467E-9808-96C22E326224}" srcOrd="5" destOrd="0" presId="urn:microsoft.com/office/officeart/2005/8/layout/lProcess2"/>
    <dgm:cxn modelId="{2F1AE438-6A90-46FE-A911-2E1E6EDFE005}" type="presParOf" srcId="{40CDC6FC-45D5-4A7C-9462-B755FFF0B197}" destId="{A32DB27C-3FD6-4B03-8E82-D6689DF79F33}" srcOrd="6" destOrd="0" presId="urn:microsoft.com/office/officeart/2005/8/layout/lProcess2"/>
    <dgm:cxn modelId="{7A4E10FA-8CA6-470E-B8A0-B72760B002BB}" type="presParOf" srcId="{40CDC6FC-45D5-4A7C-9462-B755FFF0B197}" destId="{7B63C3D7-07E8-4C45-9CD2-C9865D0B532B}" srcOrd="7" destOrd="0" presId="urn:microsoft.com/office/officeart/2005/8/layout/lProcess2"/>
    <dgm:cxn modelId="{6C11F106-3449-4440-BDA0-C84E5C424A33}" type="presParOf" srcId="{40CDC6FC-45D5-4A7C-9462-B755FFF0B197}" destId="{074A1CAE-AB24-41A7-9DC3-C8F302A1D53D}" srcOrd="8" destOrd="0" presId="urn:microsoft.com/office/officeart/2005/8/layout/lProcess2"/>
    <dgm:cxn modelId="{8BF5EDB8-9E08-46B7-8E4C-3CEDE5416E27}" type="presParOf" srcId="{40CDC6FC-45D5-4A7C-9462-B755FFF0B197}" destId="{D93A5954-8851-4392-B984-BCF26F0571C2}" srcOrd="9" destOrd="0" presId="urn:microsoft.com/office/officeart/2005/8/layout/lProcess2"/>
    <dgm:cxn modelId="{D245F4F6-B7AA-474E-8B55-118705FBD18A}" type="presParOf" srcId="{40CDC6FC-45D5-4A7C-9462-B755FFF0B197}" destId="{9A099922-B843-47AE-8D8F-D995C6A8759B}" srcOrd="10" destOrd="0" presId="urn:microsoft.com/office/officeart/2005/8/layout/lProcess2"/>
    <dgm:cxn modelId="{0AA67E23-B17D-4D0F-A256-40EC60FC1BBE}" type="presParOf" srcId="{5B6E0FFC-CB3D-446C-8641-D837A093EFE6}" destId="{53FFABBF-CA87-49CC-B357-4D7BB94D83B7}" srcOrd="5" destOrd="0" presId="urn:microsoft.com/office/officeart/2005/8/layout/lProcess2"/>
    <dgm:cxn modelId="{EE655D50-9C67-426C-9CDD-9354E74B049B}" type="presParOf" srcId="{5B6E0FFC-CB3D-446C-8641-D837A093EFE6}" destId="{A5B6A781-9DEB-436A-B175-4799CCA4C18D}" srcOrd="6" destOrd="0" presId="urn:microsoft.com/office/officeart/2005/8/layout/lProcess2"/>
    <dgm:cxn modelId="{8618B4AE-FD7A-4C57-9F4D-D72D5D3A6275}" type="presParOf" srcId="{A5B6A781-9DEB-436A-B175-4799CCA4C18D}" destId="{51DC7A1B-D90D-4567-9B58-95277D514C83}" srcOrd="0" destOrd="0" presId="urn:microsoft.com/office/officeart/2005/8/layout/lProcess2"/>
    <dgm:cxn modelId="{9D27571D-973D-4587-AE95-07DA6B49D780}" type="presParOf" srcId="{A5B6A781-9DEB-436A-B175-4799CCA4C18D}" destId="{F276CABB-350A-457E-804C-0B5F2C458DCD}" srcOrd="1" destOrd="0" presId="urn:microsoft.com/office/officeart/2005/8/layout/lProcess2"/>
    <dgm:cxn modelId="{D99CD674-705B-4966-A7E5-D1747397D6EF}" type="presParOf" srcId="{A5B6A781-9DEB-436A-B175-4799CCA4C18D}" destId="{585C65F1-1D68-4A86-8504-D35E806331AB}" srcOrd="2" destOrd="0" presId="urn:microsoft.com/office/officeart/2005/8/layout/lProcess2"/>
    <dgm:cxn modelId="{EEACBBC7-0279-4BD7-B688-437A54E359A4}" type="presParOf" srcId="{585C65F1-1D68-4A86-8504-D35E806331AB}" destId="{4DFB4145-8FFF-4F86-A44F-6FB6367AA2DB}" srcOrd="0" destOrd="0" presId="urn:microsoft.com/office/officeart/2005/8/layout/lProcess2"/>
    <dgm:cxn modelId="{7FF3CC14-AC0F-4250-89E4-3E5A9BEAF000}" type="presParOf" srcId="{4DFB4145-8FFF-4F86-A44F-6FB6367AA2DB}" destId="{D03D4487-A68B-40E2-AF5B-2A73F8169237}" srcOrd="0" destOrd="0" presId="urn:microsoft.com/office/officeart/2005/8/layout/lProcess2"/>
    <dgm:cxn modelId="{B680B388-5856-4F5D-92C3-CAED07228769}" type="presParOf" srcId="{4DFB4145-8FFF-4F86-A44F-6FB6367AA2DB}" destId="{9ED6823A-D79D-4CE3-B975-1F28A7D7445F}" srcOrd="1" destOrd="0" presId="urn:microsoft.com/office/officeart/2005/8/layout/lProcess2"/>
    <dgm:cxn modelId="{2C7362BB-B549-431D-B252-D68526E17CAD}" type="presParOf" srcId="{4DFB4145-8FFF-4F86-A44F-6FB6367AA2DB}" destId="{E924E240-F9D7-49A6-9FAB-738112F096A4}" srcOrd="2" destOrd="0" presId="urn:microsoft.com/office/officeart/2005/8/layout/lProcess2"/>
    <dgm:cxn modelId="{5BC330A8-6CEE-400D-999E-AB7F9F826F74}" type="presParOf" srcId="{4DFB4145-8FFF-4F86-A44F-6FB6367AA2DB}" destId="{2505D42A-52AC-4A69-B01D-BB7DB5900C68}" srcOrd="3" destOrd="0" presId="urn:microsoft.com/office/officeart/2005/8/layout/lProcess2"/>
    <dgm:cxn modelId="{16491BD0-9EF2-452B-8D2E-13311BDACBB8}" type="presParOf" srcId="{4DFB4145-8FFF-4F86-A44F-6FB6367AA2DB}" destId="{50B3C046-584E-4064-9F4C-DA1363E61B14}" srcOrd="4" destOrd="0" presId="urn:microsoft.com/office/officeart/2005/8/layout/lProcess2"/>
    <dgm:cxn modelId="{06C552C6-F615-4DC6-A7EE-16603FD38449}" type="presParOf" srcId="{4DFB4145-8FFF-4F86-A44F-6FB6367AA2DB}" destId="{FE3352CE-093B-408B-B7D5-092DFEC2DCF8}" srcOrd="5" destOrd="0" presId="urn:microsoft.com/office/officeart/2005/8/layout/lProcess2"/>
    <dgm:cxn modelId="{45464D12-3E0B-4F56-BA2F-E667808D5E9E}" type="presParOf" srcId="{4DFB4145-8FFF-4F86-A44F-6FB6367AA2DB}" destId="{CE9C9AF1-449F-40AF-BD44-5F509BF9605F}" srcOrd="6" destOrd="0" presId="urn:microsoft.com/office/officeart/2005/8/layout/lProcess2"/>
    <dgm:cxn modelId="{711B91B3-C1E3-4FE1-9692-5BBDCE924009}" type="presParOf" srcId="{4DFB4145-8FFF-4F86-A44F-6FB6367AA2DB}" destId="{37A95A3E-1123-447E-A184-FD512D21EB88}" srcOrd="7" destOrd="0" presId="urn:microsoft.com/office/officeart/2005/8/layout/lProcess2"/>
    <dgm:cxn modelId="{138D3029-6EBC-4A7C-8200-16047AE7F5BA}" type="presParOf" srcId="{4DFB4145-8FFF-4F86-A44F-6FB6367AA2DB}" destId="{AF7D6C54-277E-4836-BE62-7B60F4CEC7E7}" srcOrd="8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2B272D1-883B-4CA3-9DBB-0F739B4AC8A6}" type="doc">
      <dgm:prSet loTypeId="urn:microsoft.com/office/officeart/2005/8/layout/lProcess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0E52D6A-2447-4B08-9EE3-E9D7E4839892}">
      <dgm:prSet phldrT="[Text]" custT="1"/>
      <dgm:spPr/>
      <dgm:t>
        <a:bodyPr/>
        <a:lstStyle/>
        <a:p>
          <a:r>
            <a:rPr lang="en-US" sz="1800" dirty="0">
              <a:solidFill>
                <a:schemeClr val="tx1"/>
              </a:solidFill>
            </a:rPr>
            <a:t>Level 7-Survival</a:t>
          </a:r>
        </a:p>
      </dgm:t>
    </dgm:pt>
    <dgm:pt modelId="{9782C117-D9F2-456B-AA7E-2E0B852ED801}" type="parTrans" cxnId="{8B197F21-E981-4DB9-8B38-82741666B4B5}">
      <dgm:prSet/>
      <dgm:spPr/>
      <dgm:t>
        <a:bodyPr/>
        <a:lstStyle/>
        <a:p>
          <a:endParaRPr lang="en-US" sz="1050"/>
        </a:p>
      </dgm:t>
    </dgm:pt>
    <dgm:pt modelId="{7C50EA80-31D9-41E4-AE0B-9F121E246759}" type="sibTrans" cxnId="{8B197F21-E981-4DB9-8B38-82741666B4B5}">
      <dgm:prSet/>
      <dgm:spPr/>
      <dgm:t>
        <a:bodyPr/>
        <a:lstStyle/>
        <a:p>
          <a:endParaRPr lang="en-US" sz="1050"/>
        </a:p>
      </dgm:t>
    </dgm:pt>
    <dgm:pt modelId="{871C767A-A433-46FA-8C49-A2AD5D4B20FA}">
      <dgm:prSet phldrT="[Text]" custT="1"/>
      <dgm:spPr/>
      <dgm:t>
        <a:bodyPr/>
        <a:lstStyle/>
        <a:p>
          <a:pPr>
            <a:buFont typeface="Arial" panose="020B0604020202020204" pitchFamily="34" charset="0"/>
            <a:buNone/>
          </a:pPr>
          <a:r>
            <a:rPr lang="en-US" sz="1200" dirty="0" err="1">
              <a:solidFill>
                <a:srgbClr val="FF0000"/>
              </a:solidFill>
            </a:rPr>
            <a:t>Surv</a:t>
          </a:r>
          <a:r>
            <a:rPr lang="en-US" sz="1200" dirty="0">
              <a:solidFill>
                <a:srgbClr val="FF0000"/>
              </a:solidFill>
            </a:rPr>
            <a:t> 701: Task: BPT Survive</a:t>
          </a:r>
        </a:p>
      </dgm:t>
    </dgm:pt>
    <dgm:pt modelId="{C26B4C45-E067-4A75-A664-DC42BDEA2FCA}" type="parTrans" cxnId="{6139F5D3-7BC5-470A-847A-44B3372C5F5C}">
      <dgm:prSet/>
      <dgm:spPr/>
      <dgm:t>
        <a:bodyPr/>
        <a:lstStyle/>
        <a:p>
          <a:endParaRPr lang="en-US" sz="1050"/>
        </a:p>
      </dgm:t>
    </dgm:pt>
    <dgm:pt modelId="{36C97A77-73A9-4E60-8AF8-5F80ED80DD65}" type="sibTrans" cxnId="{6139F5D3-7BC5-470A-847A-44B3372C5F5C}">
      <dgm:prSet/>
      <dgm:spPr/>
      <dgm:t>
        <a:bodyPr/>
        <a:lstStyle/>
        <a:p>
          <a:endParaRPr lang="en-US" sz="1050"/>
        </a:p>
      </dgm:t>
    </dgm:pt>
    <dgm:pt modelId="{33CB5BC9-A942-44E5-94DA-47FE48809AB3}">
      <dgm:prSet phldrT="[Text]" custT="1"/>
      <dgm:spPr/>
      <dgm:t>
        <a:bodyPr/>
        <a:lstStyle/>
        <a:p>
          <a:pPr>
            <a:buFont typeface="Arial" panose="020B0604020202020204" pitchFamily="34" charset="0"/>
            <a:buNone/>
          </a:pPr>
          <a:r>
            <a:rPr lang="en-US" sz="1200" dirty="0" err="1">
              <a:solidFill>
                <a:srgbClr val="FF0000"/>
              </a:solidFill>
            </a:rPr>
            <a:t>Surv</a:t>
          </a:r>
          <a:r>
            <a:rPr lang="en-US" sz="1200" dirty="0">
              <a:solidFill>
                <a:srgbClr val="FF0000"/>
              </a:solidFill>
            </a:rPr>
            <a:t> 702: Planning  Case Study #1</a:t>
          </a:r>
        </a:p>
      </dgm:t>
    </dgm:pt>
    <dgm:pt modelId="{892BFFEC-D1C9-4B45-B7E7-C8132673A1FE}" type="parTrans" cxnId="{1AB74EA2-D614-4F21-9885-394BB796639E}">
      <dgm:prSet/>
      <dgm:spPr/>
      <dgm:t>
        <a:bodyPr/>
        <a:lstStyle/>
        <a:p>
          <a:endParaRPr lang="en-US" sz="1050"/>
        </a:p>
      </dgm:t>
    </dgm:pt>
    <dgm:pt modelId="{AD515DEE-3F34-4B35-A2CC-CD923FACBF9D}" type="sibTrans" cxnId="{1AB74EA2-D614-4F21-9885-394BB796639E}">
      <dgm:prSet/>
      <dgm:spPr/>
      <dgm:t>
        <a:bodyPr/>
        <a:lstStyle/>
        <a:p>
          <a:endParaRPr lang="en-US" sz="1050"/>
        </a:p>
      </dgm:t>
    </dgm:pt>
    <dgm:pt modelId="{8418432B-AFBC-4148-BF9E-868BC4DFE3FD}">
      <dgm:prSet phldrT="[Text]" custT="1"/>
      <dgm:spPr/>
      <dgm:t>
        <a:bodyPr/>
        <a:lstStyle/>
        <a:p>
          <a:pPr>
            <a:buFont typeface="Arial" panose="020B0604020202020204" pitchFamily="34" charset="0"/>
            <a:buNone/>
          </a:pPr>
          <a:r>
            <a:rPr lang="en-US" sz="1200" dirty="0" err="1">
              <a:solidFill>
                <a:schemeClr val="accent1">
                  <a:lumMod val="50000"/>
                </a:schemeClr>
              </a:solidFill>
            </a:rPr>
            <a:t>Surv</a:t>
          </a:r>
          <a:r>
            <a:rPr lang="en-US" sz="1200" dirty="0">
              <a:solidFill>
                <a:schemeClr val="accent1">
                  <a:lumMod val="50000"/>
                </a:schemeClr>
              </a:solidFill>
            </a:rPr>
            <a:t> 707: Purpose: Survival Psych </a:t>
          </a:r>
        </a:p>
      </dgm:t>
    </dgm:pt>
    <dgm:pt modelId="{326739DE-7788-42C6-B5BF-131B6685974A}" type="parTrans" cxnId="{A5C9CDF3-DD29-4338-8B49-7538EAAAFDF1}">
      <dgm:prSet/>
      <dgm:spPr/>
      <dgm:t>
        <a:bodyPr/>
        <a:lstStyle/>
        <a:p>
          <a:endParaRPr lang="en-US" sz="1050"/>
        </a:p>
      </dgm:t>
    </dgm:pt>
    <dgm:pt modelId="{D8473685-032D-4C99-9836-D97462D1C23A}" type="sibTrans" cxnId="{A5C9CDF3-DD29-4338-8B49-7538EAAAFDF1}">
      <dgm:prSet/>
      <dgm:spPr/>
      <dgm:t>
        <a:bodyPr/>
        <a:lstStyle/>
        <a:p>
          <a:endParaRPr lang="en-US" sz="1050"/>
        </a:p>
      </dgm:t>
    </dgm:pt>
    <dgm:pt modelId="{3DD0D609-908D-4F41-BFCA-9190ED021B40}">
      <dgm:prSet phldrT="[Text]" custT="1"/>
      <dgm:spPr/>
      <dgm:t>
        <a:bodyPr/>
        <a:lstStyle/>
        <a:p>
          <a:pPr>
            <a:buFont typeface="Arial" panose="020B0604020202020204" pitchFamily="34" charset="0"/>
            <a:buNone/>
          </a:pPr>
          <a:r>
            <a:rPr lang="en-US" sz="1200" dirty="0" err="1">
              <a:solidFill>
                <a:schemeClr val="tx1"/>
              </a:solidFill>
            </a:rPr>
            <a:t>Surv</a:t>
          </a:r>
          <a:r>
            <a:rPr lang="en-US" sz="1200" dirty="0">
              <a:solidFill>
                <a:schemeClr val="tx1"/>
              </a:solidFill>
            </a:rPr>
            <a:t> 710: Basic Wilderness Medicine</a:t>
          </a:r>
        </a:p>
      </dgm:t>
    </dgm:pt>
    <dgm:pt modelId="{7FB5DBBF-B8DD-48F8-B6E2-7F6EE1CD16E0}" type="parTrans" cxnId="{592CEF0B-1FBA-41EE-B16C-2AE5B2A63C29}">
      <dgm:prSet/>
      <dgm:spPr/>
      <dgm:t>
        <a:bodyPr/>
        <a:lstStyle/>
        <a:p>
          <a:endParaRPr lang="en-US" sz="1050"/>
        </a:p>
      </dgm:t>
    </dgm:pt>
    <dgm:pt modelId="{ABED4992-DCE4-4C8D-80AD-360AB8ECCC7D}" type="sibTrans" cxnId="{592CEF0B-1FBA-41EE-B16C-2AE5B2A63C29}">
      <dgm:prSet/>
      <dgm:spPr/>
      <dgm:t>
        <a:bodyPr/>
        <a:lstStyle/>
        <a:p>
          <a:endParaRPr lang="en-US" sz="1050"/>
        </a:p>
      </dgm:t>
    </dgm:pt>
    <dgm:pt modelId="{2068FB53-714A-4B66-9E17-56C201744C80}">
      <dgm:prSet phldrT="[Text]" custT="1"/>
      <dgm:spPr/>
      <dgm:t>
        <a:bodyPr/>
        <a:lstStyle/>
        <a:p>
          <a:pPr>
            <a:buFont typeface="Arial" panose="020B0604020202020204" pitchFamily="34" charset="0"/>
            <a:buNone/>
          </a:pPr>
          <a:r>
            <a:rPr lang="en-US" sz="1200" dirty="0" err="1">
              <a:solidFill>
                <a:schemeClr val="tx1"/>
              </a:solidFill>
            </a:rPr>
            <a:t>Surv</a:t>
          </a:r>
          <a:r>
            <a:rPr lang="en-US" sz="1200" dirty="0">
              <a:solidFill>
                <a:schemeClr val="tx1"/>
              </a:solidFill>
            </a:rPr>
            <a:t> 712: Hygiene</a:t>
          </a:r>
        </a:p>
      </dgm:t>
    </dgm:pt>
    <dgm:pt modelId="{BAD61C1C-053A-41B6-9097-D8EA623BB952}" type="parTrans" cxnId="{277FE3D7-E8E0-4D7E-B800-58DAF9D802C4}">
      <dgm:prSet/>
      <dgm:spPr/>
      <dgm:t>
        <a:bodyPr/>
        <a:lstStyle/>
        <a:p>
          <a:endParaRPr lang="en-US" sz="1050"/>
        </a:p>
      </dgm:t>
    </dgm:pt>
    <dgm:pt modelId="{1B4D915E-A486-4BAB-BC77-7B2ADFFFB8FC}" type="sibTrans" cxnId="{277FE3D7-E8E0-4D7E-B800-58DAF9D802C4}">
      <dgm:prSet/>
      <dgm:spPr/>
      <dgm:t>
        <a:bodyPr/>
        <a:lstStyle/>
        <a:p>
          <a:endParaRPr lang="en-US" sz="1050"/>
        </a:p>
      </dgm:t>
    </dgm:pt>
    <dgm:pt modelId="{836879DB-DD69-4B50-8563-AD7AC7C348A5}">
      <dgm:prSet phldrT="[Text]" custT="1"/>
      <dgm:spPr/>
      <dgm:t>
        <a:bodyPr/>
        <a:lstStyle/>
        <a:p>
          <a:pPr>
            <a:buFont typeface="Arial" panose="020B0604020202020204" pitchFamily="34" charset="0"/>
            <a:buNone/>
          </a:pPr>
          <a:r>
            <a:rPr lang="en-US" sz="1200" dirty="0" err="1">
              <a:solidFill>
                <a:schemeClr val="tx1"/>
              </a:solidFill>
            </a:rPr>
            <a:t>Surv</a:t>
          </a:r>
          <a:r>
            <a:rPr lang="en-US" sz="1200" dirty="0">
              <a:solidFill>
                <a:schemeClr val="tx1"/>
              </a:solidFill>
            </a:rPr>
            <a:t> 713: Rest</a:t>
          </a:r>
        </a:p>
      </dgm:t>
    </dgm:pt>
    <dgm:pt modelId="{AF9EF0ED-F6EA-46CD-9275-AA21116C1EBC}" type="parTrans" cxnId="{CF6C0ECC-483B-4CA5-B9C2-A9E64EE97F8C}">
      <dgm:prSet/>
      <dgm:spPr/>
      <dgm:t>
        <a:bodyPr/>
        <a:lstStyle/>
        <a:p>
          <a:endParaRPr lang="en-US" sz="1050"/>
        </a:p>
      </dgm:t>
    </dgm:pt>
    <dgm:pt modelId="{A1923E1E-2E32-42E9-A2DD-294B8E1FC682}" type="sibTrans" cxnId="{CF6C0ECC-483B-4CA5-B9C2-A9E64EE97F8C}">
      <dgm:prSet/>
      <dgm:spPr/>
      <dgm:t>
        <a:bodyPr/>
        <a:lstStyle/>
        <a:p>
          <a:endParaRPr lang="en-US" sz="1050"/>
        </a:p>
      </dgm:t>
    </dgm:pt>
    <dgm:pt modelId="{DC180CFD-DD35-48CB-A9CF-E96B27786655}">
      <dgm:prSet phldrT="[Text]" custT="1"/>
      <dgm:spPr/>
      <dgm:t>
        <a:bodyPr/>
        <a:lstStyle/>
        <a:p>
          <a:pPr>
            <a:buFont typeface="Arial" panose="020B0604020202020204" pitchFamily="34" charset="0"/>
            <a:buNone/>
          </a:pPr>
          <a:r>
            <a:rPr lang="en-US" sz="1200" dirty="0" err="1">
              <a:solidFill>
                <a:schemeClr val="tx1"/>
              </a:solidFill>
            </a:rPr>
            <a:t>Surv</a:t>
          </a:r>
          <a:r>
            <a:rPr lang="en-US" sz="1200" dirty="0">
              <a:solidFill>
                <a:schemeClr val="tx1"/>
              </a:solidFill>
            </a:rPr>
            <a:t> 714: Plant Foods</a:t>
          </a:r>
        </a:p>
      </dgm:t>
    </dgm:pt>
    <dgm:pt modelId="{05E1F9E0-CCE3-474A-86E7-3620A001DAC9}" type="parTrans" cxnId="{C099BB83-FE5D-4E20-A5F5-41468D9718AD}">
      <dgm:prSet/>
      <dgm:spPr/>
      <dgm:t>
        <a:bodyPr/>
        <a:lstStyle/>
        <a:p>
          <a:endParaRPr lang="en-US" sz="1050"/>
        </a:p>
      </dgm:t>
    </dgm:pt>
    <dgm:pt modelId="{54564B4B-F35C-4373-AD4B-9029C9150FC3}" type="sibTrans" cxnId="{C099BB83-FE5D-4E20-A5F5-41468D9718AD}">
      <dgm:prSet/>
      <dgm:spPr/>
      <dgm:t>
        <a:bodyPr/>
        <a:lstStyle/>
        <a:p>
          <a:endParaRPr lang="en-US" sz="1050"/>
        </a:p>
      </dgm:t>
    </dgm:pt>
    <dgm:pt modelId="{BB60553E-1866-4DE6-B849-D1697266B67E}">
      <dgm:prSet phldrT="[Text]" custT="1"/>
      <dgm:spPr/>
      <dgm:t>
        <a:bodyPr/>
        <a:lstStyle/>
        <a:p>
          <a:r>
            <a:rPr lang="en-US" sz="1800" dirty="0"/>
            <a:t>Level 9-Survival</a:t>
          </a:r>
        </a:p>
      </dgm:t>
    </dgm:pt>
    <dgm:pt modelId="{B8257886-C39D-42DE-915A-31E2742692FC}" type="parTrans" cxnId="{489C7C29-785D-4BC2-8F98-459A038371DA}">
      <dgm:prSet/>
      <dgm:spPr/>
      <dgm:t>
        <a:bodyPr/>
        <a:lstStyle/>
        <a:p>
          <a:endParaRPr lang="en-US" sz="1050"/>
        </a:p>
      </dgm:t>
    </dgm:pt>
    <dgm:pt modelId="{695E0AAE-91AE-49A1-A528-1FACE0834800}" type="sibTrans" cxnId="{489C7C29-785D-4BC2-8F98-459A038371DA}">
      <dgm:prSet/>
      <dgm:spPr/>
      <dgm:t>
        <a:bodyPr/>
        <a:lstStyle/>
        <a:p>
          <a:endParaRPr lang="en-US" sz="1050"/>
        </a:p>
      </dgm:t>
    </dgm:pt>
    <dgm:pt modelId="{D81F6C01-8BCB-49D8-95C6-9882D80E58CD}">
      <dgm:prSet phldrT="[Text]" custT="1"/>
      <dgm:spPr/>
      <dgm:t>
        <a:bodyPr/>
        <a:lstStyle/>
        <a:p>
          <a:r>
            <a:rPr lang="en-US" sz="1800" dirty="0"/>
            <a:t>Level 11-Survival</a:t>
          </a:r>
        </a:p>
      </dgm:t>
    </dgm:pt>
    <dgm:pt modelId="{48DED0A8-CBE5-41C4-B076-7F65F4CAC58E}" type="parTrans" cxnId="{27FFBFF9-0FE6-4760-B09F-0B6AF2FDD5D5}">
      <dgm:prSet/>
      <dgm:spPr/>
      <dgm:t>
        <a:bodyPr/>
        <a:lstStyle/>
        <a:p>
          <a:endParaRPr lang="en-US" sz="1050"/>
        </a:p>
      </dgm:t>
    </dgm:pt>
    <dgm:pt modelId="{564784AC-2223-4078-AA11-45B32A0D7D06}" type="sibTrans" cxnId="{27FFBFF9-0FE6-4760-B09F-0B6AF2FDD5D5}">
      <dgm:prSet/>
      <dgm:spPr/>
      <dgm:t>
        <a:bodyPr/>
        <a:lstStyle/>
        <a:p>
          <a:endParaRPr lang="en-US" sz="1050"/>
        </a:p>
      </dgm:t>
    </dgm:pt>
    <dgm:pt modelId="{6E48BC8F-A999-41F2-9C30-84D115A6CB6A}">
      <dgm:prSet phldrT="[Text]" custT="1"/>
      <dgm:spPr/>
      <dgm:t>
        <a:bodyPr/>
        <a:lstStyle/>
        <a:p>
          <a:pPr>
            <a:buFont typeface="Arial" panose="020B0604020202020204" pitchFamily="34" charset="0"/>
            <a:buNone/>
          </a:pPr>
          <a:r>
            <a:rPr lang="en-US" sz="1200" dirty="0" err="1">
              <a:solidFill>
                <a:schemeClr val="accent6">
                  <a:lumMod val="50000"/>
                </a:schemeClr>
              </a:solidFill>
            </a:rPr>
            <a:t>Surv</a:t>
          </a:r>
          <a:r>
            <a:rPr lang="en-US" sz="1200" dirty="0">
              <a:solidFill>
                <a:schemeClr val="accent6">
                  <a:lumMod val="50000"/>
                </a:schemeClr>
              </a:solidFill>
            </a:rPr>
            <a:t> 704: Pattern for Survival</a:t>
          </a:r>
        </a:p>
      </dgm:t>
    </dgm:pt>
    <dgm:pt modelId="{D227B1B6-6D25-4E3B-8828-AC351912F894}" type="sibTrans" cxnId="{C510C7EE-A633-442F-B41A-777999A11A71}">
      <dgm:prSet/>
      <dgm:spPr/>
      <dgm:t>
        <a:bodyPr/>
        <a:lstStyle/>
        <a:p>
          <a:endParaRPr lang="en-US" sz="1050"/>
        </a:p>
      </dgm:t>
    </dgm:pt>
    <dgm:pt modelId="{D2C28169-A59F-4BEA-96A4-E825A5EE230B}" type="parTrans" cxnId="{C510C7EE-A633-442F-B41A-777999A11A71}">
      <dgm:prSet/>
      <dgm:spPr/>
      <dgm:t>
        <a:bodyPr/>
        <a:lstStyle/>
        <a:p>
          <a:endParaRPr lang="en-US" sz="1050"/>
        </a:p>
      </dgm:t>
    </dgm:pt>
    <dgm:pt modelId="{6726D52B-626E-464D-A126-14C2D62D6B0C}">
      <dgm:prSet phldrT="[Text]" custT="1"/>
      <dgm:spPr/>
      <dgm:t>
        <a:bodyPr/>
        <a:lstStyle/>
        <a:p>
          <a:pPr>
            <a:buFont typeface="Arial" panose="020B0604020202020204" pitchFamily="34" charset="0"/>
            <a:buNone/>
          </a:pPr>
          <a:r>
            <a:rPr lang="en-US" sz="1200" dirty="0" err="1">
              <a:solidFill>
                <a:schemeClr val="accent6">
                  <a:lumMod val="50000"/>
                </a:schemeClr>
              </a:solidFill>
            </a:rPr>
            <a:t>Surv</a:t>
          </a:r>
          <a:r>
            <a:rPr lang="en-US" sz="1200" dirty="0">
              <a:solidFill>
                <a:schemeClr val="accent6">
                  <a:lumMod val="50000"/>
                </a:schemeClr>
              </a:solidFill>
            </a:rPr>
            <a:t> 705: Pattern Case Study #1</a:t>
          </a:r>
        </a:p>
      </dgm:t>
    </dgm:pt>
    <dgm:pt modelId="{51A23A00-287D-417B-A6D0-A9A756F12B39}" type="parTrans" cxnId="{97740321-3C2D-4C5E-915C-E4B83CCD28B1}">
      <dgm:prSet/>
      <dgm:spPr/>
      <dgm:t>
        <a:bodyPr/>
        <a:lstStyle/>
        <a:p>
          <a:endParaRPr lang="en-US" sz="1200"/>
        </a:p>
      </dgm:t>
    </dgm:pt>
    <dgm:pt modelId="{34300361-E1A4-4AE4-A259-16941B2AB9C6}" type="sibTrans" cxnId="{97740321-3C2D-4C5E-915C-E4B83CCD28B1}">
      <dgm:prSet/>
      <dgm:spPr/>
      <dgm:t>
        <a:bodyPr/>
        <a:lstStyle/>
        <a:p>
          <a:endParaRPr lang="en-US" sz="1200"/>
        </a:p>
      </dgm:t>
    </dgm:pt>
    <dgm:pt modelId="{EC677DAF-1975-4693-B2D0-9B9128649335}">
      <dgm:prSet phldrT="[Text]" custT="1"/>
      <dgm:spPr/>
      <dgm:t>
        <a:bodyPr/>
        <a:lstStyle/>
        <a:p>
          <a:pPr>
            <a:buFont typeface="Arial" panose="020B0604020202020204" pitchFamily="34" charset="0"/>
            <a:buNone/>
          </a:pPr>
          <a:r>
            <a:rPr lang="en-US" sz="1200" dirty="0" err="1">
              <a:solidFill>
                <a:schemeClr val="accent1">
                  <a:lumMod val="50000"/>
                </a:schemeClr>
              </a:solidFill>
            </a:rPr>
            <a:t>Surv</a:t>
          </a:r>
          <a:r>
            <a:rPr lang="en-US" sz="1200" dirty="0">
              <a:solidFill>
                <a:schemeClr val="accent1">
                  <a:lumMod val="50000"/>
                </a:schemeClr>
              </a:solidFill>
            </a:rPr>
            <a:t> 708: Purpose Case Study #1</a:t>
          </a:r>
        </a:p>
      </dgm:t>
    </dgm:pt>
    <dgm:pt modelId="{F61D6EF8-EAED-4727-8E48-287EC9981620}" type="parTrans" cxnId="{4F96929E-C383-40CC-8F1A-D8D62F89E064}">
      <dgm:prSet/>
      <dgm:spPr/>
      <dgm:t>
        <a:bodyPr/>
        <a:lstStyle/>
        <a:p>
          <a:endParaRPr lang="en-US" sz="1200"/>
        </a:p>
      </dgm:t>
    </dgm:pt>
    <dgm:pt modelId="{54CE3E3C-A889-4E88-864D-02F4CF4F9570}" type="sibTrans" cxnId="{4F96929E-C383-40CC-8F1A-D8D62F89E064}">
      <dgm:prSet/>
      <dgm:spPr/>
      <dgm:t>
        <a:bodyPr/>
        <a:lstStyle/>
        <a:p>
          <a:endParaRPr lang="en-US" sz="1200"/>
        </a:p>
      </dgm:t>
    </dgm:pt>
    <dgm:pt modelId="{688FC388-7914-4853-B9D7-607ABBF3D48C}">
      <dgm:prSet phldrT="[Text]" custT="1"/>
      <dgm:spPr/>
      <dgm:t>
        <a:bodyPr/>
        <a:lstStyle/>
        <a:p>
          <a:pPr>
            <a:buFont typeface="Arial" panose="020B0604020202020204" pitchFamily="34" charset="0"/>
            <a:buNone/>
          </a:pPr>
          <a:r>
            <a:rPr lang="en-US" sz="1200" dirty="0" err="1">
              <a:solidFill>
                <a:schemeClr val="tx1"/>
              </a:solidFill>
            </a:rPr>
            <a:t>Surv</a:t>
          </a:r>
          <a:r>
            <a:rPr lang="en-US" sz="1200" dirty="0">
              <a:solidFill>
                <a:schemeClr val="tx1"/>
              </a:solidFill>
            </a:rPr>
            <a:t> 711: Wilderness Med. Practicum</a:t>
          </a:r>
        </a:p>
      </dgm:t>
    </dgm:pt>
    <dgm:pt modelId="{A538FB6F-EDB3-4363-BE31-074F76063437}" type="parTrans" cxnId="{0ADF8A52-EBC9-44DE-9E82-E4AD22EF56FF}">
      <dgm:prSet/>
      <dgm:spPr/>
      <dgm:t>
        <a:bodyPr/>
        <a:lstStyle/>
        <a:p>
          <a:endParaRPr lang="en-US" sz="1200"/>
        </a:p>
      </dgm:t>
    </dgm:pt>
    <dgm:pt modelId="{27F4E83B-0F33-49F1-913E-BA351A33BB70}" type="sibTrans" cxnId="{0ADF8A52-EBC9-44DE-9E82-E4AD22EF56FF}">
      <dgm:prSet/>
      <dgm:spPr/>
      <dgm:t>
        <a:bodyPr/>
        <a:lstStyle/>
        <a:p>
          <a:endParaRPr lang="en-US" sz="1200"/>
        </a:p>
      </dgm:t>
    </dgm:pt>
    <dgm:pt modelId="{9C4602AC-A45D-4B89-8EE2-DCF3EB350909}">
      <dgm:prSet phldrT="[Text]" custT="1"/>
      <dgm:spPr/>
      <dgm:t>
        <a:bodyPr/>
        <a:lstStyle/>
        <a:p>
          <a:pPr>
            <a:buFont typeface="Arial" panose="020B0604020202020204" pitchFamily="34" charset="0"/>
            <a:buNone/>
          </a:pPr>
          <a:r>
            <a:rPr lang="en-US" sz="1200" dirty="0" err="1">
              <a:solidFill>
                <a:schemeClr val="tx1"/>
              </a:solidFill>
            </a:rPr>
            <a:t>Surv</a:t>
          </a:r>
          <a:r>
            <a:rPr lang="en-US" sz="1200" dirty="0">
              <a:solidFill>
                <a:schemeClr val="tx1"/>
              </a:solidFill>
            </a:rPr>
            <a:t> 715: Shelters: Tent, Poncho</a:t>
          </a:r>
        </a:p>
      </dgm:t>
    </dgm:pt>
    <dgm:pt modelId="{EBC45BC6-14ED-4AE2-A53B-6159034E232E}" type="parTrans" cxnId="{75D4B7E8-8049-477A-9F7C-5A7C0E463BD3}">
      <dgm:prSet/>
      <dgm:spPr/>
      <dgm:t>
        <a:bodyPr/>
        <a:lstStyle/>
        <a:p>
          <a:endParaRPr lang="en-US" sz="1400"/>
        </a:p>
      </dgm:t>
    </dgm:pt>
    <dgm:pt modelId="{385FEF4A-67FC-4681-AA78-F6871CEC02D6}" type="sibTrans" cxnId="{75D4B7E8-8049-477A-9F7C-5A7C0E463BD3}">
      <dgm:prSet/>
      <dgm:spPr/>
      <dgm:t>
        <a:bodyPr/>
        <a:lstStyle/>
        <a:p>
          <a:endParaRPr lang="en-US" sz="1400"/>
        </a:p>
      </dgm:t>
    </dgm:pt>
    <dgm:pt modelId="{D859010F-04CB-4F64-A9FD-55549663D055}">
      <dgm:prSet phldrT="[Text]" custT="1"/>
      <dgm:spPr/>
      <dgm:t>
        <a:bodyPr/>
        <a:lstStyle/>
        <a:p>
          <a:pPr>
            <a:buFont typeface="Arial" panose="020B0604020202020204" pitchFamily="34" charset="0"/>
            <a:buNone/>
          </a:pPr>
          <a:r>
            <a:rPr lang="en-US" sz="1200" dirty="0" err="1">
              <a:solidFill>
                <a:srgbClr val="FF0000"/>
              </a:solidFill>
            </a:rPr>
            <a:t>Surv</a:t>
          </a:r>
          <a:r>
            <a:rPr lang="en-US" sz="1200" dirty="0">
              <a:solidFill>
                <a:srgbClr val="FF0000"/>
              </a:solidFill>
            </a:rPr>
            <a:t> 703: Planning Case Study #2</a:t>
          </a:r>
        </a:p>
      </dgm:t>
    </dgm:pt>
    <dgm:pt modelId="{7F333B92-A7EE-4F38-8B20-78FFE9CE5497}" type="parTrans" cxnId="{5F8E8E72-1678-4E2A-ABD6-44B57308FA11}">
      <dgm:prSet/>
      <dgm:spPr/>
      <dgm:t>
        <a:bodyPr/>
        <a:lstStyle/>
        <a:p>
          <a:endParaRPr lang="en-US" sz="1400"/>
        </a:p>
      </dgm:t>
    </dgm:pt>
    <dgm:pt modelId="{E13D729B-66C5-4069-BA40-960C92FF05C9}" type="sibTrans" cxnId="{5F8E8E72-1678-4E2A-ABD6-44B57308FA11}">
      <dgm:prSet/>
      <dgm:spPr/>
      <dgm:t>
        <a:bodyPr/>
        <a:lstStyle/>
        <a:p>
          <a:endParaRPr lang="en-US" sz="1400"/>
        </a:p>
      </dgm:t>
    </dgm:pt>
    <dgm:pt modelId="{2BFFA59F-5E11-48B2-AB33-3B638BA780DC}">
      <dgm:prSet phldrT="[Text]" custT="1"/>
      <dgm:spPr/>
      <dgm:t>
        <a:bodyPr/>
        <a:lstStyle/>
        <a:p>
          <a:pPr>
            <a:buFont typeface="Arial" panose="020B0604020202020204" pitchFamily="34" charset="0"/>
            <a:buNone/>
          </a:pPr>
          <a:r>
            <a:rPr lang="en-US" sz="1100" dirty="0" err="1">
              <a:solidFill>
                <a:srgbClr val="FF0000"/>
              </a:solidFill>
            </a:rPr>
            <a:t>Surv</a:t>
          </a:r>
          <a:r>
            <a:rPr lang="en-US" sz="1100" dirty="0">
              <a:solidFill>
                <a:srgbClr val="FF0000"/>
              </a:solidFill>
            </a:rPr>
            <a:t> 901: Task: BPT Survive</a:t>
          </a:r>
        </a:p>
      </dgm:t>
    </dgm:pt>
    <dgm:pt modelId="{B9D3B3F7-666F-4945-A46D-E57E69A0E5D0}" type="parTrans" cxnId="{493E04A1-A6AE-46C5-98EE-A17D8896EE00}">
      <dgm:prSet/>
      <dgm:spPr/>
      <dgm:t>
        <a:bodyPr/>
        <a:lstStyle/>
        <a:p>
          <a:endParaRPr lang="en-US" sz="1400"/>
        </a:p>
      </dgm:t>
    </dgm:pt>
    <dgm:pt modelId="{13D9A295-DE8A-41E6-BB3E-39C795D0B8B0}" type="sibTrans" cxnId="{493E04A1-A6AE-46C5-98EE-A17D8896EE00}">
      <dgm:prSet/>
      <dgm:spPr/>
      <dgm:t>
        <a:bodyPr/>
        <a:lstStyle/>
        <a:p>
          <a:endParaRPr lang="en-US" sz="1400"/>
        </a:p>
      </dgm:t>
    </dgm:pt>
    <dgm:pt modelId="{006A499D-4432-47A1-B3F0-6DE60658673B}">
      <dgm:prSet phldrT="[Text]" custT="1"/>
      <dgm:spPr/>
      <dgm:t>
        <a:bodyPr/>
        <a:lstStyle/>
        <a:p>
          <a:pPr>
            <a:buFont typeface="Arial" panose="020B0604020202020204" pitchFamily="34" charset="0"/>
            <a:buNone/>
          </a:pPr>
          <a:r>
            <a:rPr lang="en-US" sz="1000" dirty="0" err="1">
              <a:solidFill>
                <a:srgbClr val="FF0000"/>
              </a:solidFill>
            </a:rPr>
            <a:t>Surv</a:t>
          </a:r>
          <a:r>
            <a:rPr lang="en-US" sz="1000" dirty="0">
              <a:solidFill>
                <a:srgbClr val="FF0000"/>
              </a:solidFill>
            </a:rPr>
            <a:t> 902: Planning  Case Study #3</a:t>
          </a:r>
        </a:p>
      </dgm:t>
    </dgm:pt>
    <dgm:pt modelId="{BE736683-317E-4862-A3A5-FBAFB62197FB}" type="parTrans" cxnId="{CCCBFAC3-402D-44C0-92A2-40D3050C19E9}">
      <dgm:prSet/>
      <dgm:spPr/>
      <dgm:t>
        <a:bodyPr/>
        <a:lstStyle/>
        <a:p>
          <a:endParaRPr lang="en-US" sz="1400"/>
        </a:p>
      </dgm:t>
    </dgm:pt>
    <dgm:pt modelId="{CA113B77-8B4F-4CCF-80DA-76195AF1291A}" type="sibTrans" cxnId="{CCCBFAC3-402D-44C0-92A2-40D3050C19E9}">
      <dgm:prSet/>
      <dgm:spPr/>
      <dgm:t>
        <a:bodyPr/>
        <a:lstStyle/>
        <a:p>
          <a:endParaRPr lang="en-US" sz="1400"/>
        </a:p>
      </dgm:t>
    </dgm:pt>
    <dgm:pt modelId="{E72425E7-3EAE-4274-BC9D-ACC8B898A31F}">
      <dgm:prSet phldrT="[Text]" custT="1"/>
      <dgm:spPr/>
      <dgm:t>
        <a:bodyPr/>
        <a:lstStyle/>
        <a:p>
          <a:pPr>
            <a:buFont typeface="Arial" panose="020B0604020202020204" pitchFamily="34" charset="0"/>
            <a:buNone/>
          </a:pPr>
          <a:r>
            <a:rPr lang="en-US" sz="1000" dirty="0" err="1">
              <a:solidFill>
                <a:srgbClr val="FF0000"/>
              </a:solidFill>
            </a:rPr>
            <a:t>Surv</a:t>
          </a:r>
          <a:r>
            <a:rPr lang="en-US" sz="1000" dirty="0">
              <a:solidFill>
                <a:srgbClr val="FF0000"/>
              </a:solidFill>
            </a:rPr>
            <a:t> 903: Planning Case Study #4</a:t>
          </a:r>
        </a:p>
      </dgm:t>
    </dgm:pt>
    <dgm:pt modelId="{2EFF6712-24DC-4229-AF27-40125BB1FACC}" type="parTrans" cxnId="{17725AE1-0999-4C46-92B4-C4FD9414FD4B}">
      <dgm:prSet/>
      <dgm:spPr/>
      <dgm:t>
        <a:bodyPr/>
        <a:lstStyle/>
        <a:p>
          <a:endParaRPr lang="en-US" sz="1400"/>
        </a:p>
      </dgm:t>
    </dgm:pt>
    <dgm:pt modelId="{EFAF4301-570D-44A8-B2EB-8067D164B0D8}" type="sibTrans" cxnId="{17725AE1-0999-4C46-92B4-C4FD9414FD4B}">
      <dgm:prSet/>
      <dgm:spPr/>
      <dgm:t>
        <a:bodyPr/>
        <a:lstStyle/>
        <a:p>
          <a:endParaRPr lang="en-US" sz="1400"/>
        </a:p>
      </dgm:t>
    </dgm:pt>
    <dgm:pt modelId="{D5705A05-C7EA-4A79-9AE5-B7F125145B07}">
      <dgm:prSet phldrT="[Text]" custT="1"/>
      <dgm:spPr/>
      <dgm:t>
        <a:bodyPr/>
        <a:lstStyle/>
        <a:p>
          <a:pPr>
            <a:buFont typeface="Arial" panose="020B0604020202020204" pitchFamily="34" charset="0"/>
            <a:buNone/>
          </a:pPr>
          <a:r>
            <a:rPr lang="en-US" sz="1200" dirty="0" err="1">
              <a:solidFill>
                <a:schemeClr val="accent6">
                  <a:lumMod val="50000"/>
                </a:schemeClr>
              </a:solidFill>
            </a:rPr>
            <a:t>Surv</a:t>
          </a:r>
          <a:r>
            <a:rPr lang="en-US" sz="1200" dirty="0">
              <a:solidFill>
                <a:schemeClr val="accent6">
                  <a:lumMod val="50000"/>
                </a:schemeClr>
              </a:solidFill>
            </a:rPr>
            <a:t> 706: Pattern Case Study #2</a:t>
          </a:r>
        </a:p>
      </dgm:t>
    </dgm:pt>
    <dgm:pt modelId="{2D1A14E2-A8F5-4054-9840-3C2FAC228858}" type="parTrans" cxnId="{184A9CD2-F294-4C7C-8582-DC225E816B76}">
      <dgm:prSet/>
      <dgm:spPr/>
      <dgm:t>
        <a:bodyPr/>
        <a:lstStyle/>
        <a:p>
          <a:endParaRPr lang="en-US" sz="1400"/>
        </a:p>
      </dgm:t>
    </dgm:pt>
    <dgm:pt modelId="{132D1242-7B77-4BB0-87D1-EF2C29D18D40}" type="sibTrans" cxnId="{184A9CD2-F294-4C7C-8582-DC225E816B76}">
      <dgm:prSet/>
      <dgm:spPr/>
      <dgm:t>
        <a:bodyPr/>
        <a:lstStyle/>
        <a:p>
          <a:endParaRPr lang="en-US" sz="1400"/>
        </a:p>
      </dgm:t>
    </dgm:pt>
    <dgm:pt modelId="{93C07AF6-876B-415B-9457-FA33511FBDD5}">
      <dgm:prSet phldrT="[Text]" custT="1"/>
      <dgm:spPr/>
      <dgm:t>
        <a:bodyPr/>
        <a:lstStyle/>
        <a:p>
          <a:pPr>
            <a:buFont typeface="Arial" panose="020B0604020202020204" pitchFamily="34" charset="0"/>
            <a:buNone/>
          </a:pPr>
          <a:r>
            <a:rPr lang="en-US" sz="1200" dirty="0" err="1">
              <a:solidFill>
                <a:schemeClr val="accent1">
                  <a:lumMod val="50000"/>
                </a:schemeClr>
              </a:solidFill>
            </a:rPr>
            <a:t>Surv</a:t>
          </a:r>
          <a:r>
            <a:rPr lang="en-US" sz="1200" dirty="0">
              <a:solidFill>
                <a:schemeClr val="accent1">
                  <a:lumMod val="50000"/>
                </a:schemeClr>
              </a:solidFill>
            </a:rPr>
            <a:t> 709: Purpose Case Study #2</a:t>
          </a:r>
        </a:p>
      </dgm:t>
    </dgm:pt>
    <dgm:pt modelId="{1B64B368-CBF5-4846-AF8A-A004CF5041B9}" type="parTrans" cxnId="{48F5AD94-81CA-403A-AECD-17785E56D614}">
      <dgm:prSet/>
      <dgm:spPr/>
      <dgm:t>
        <a:bodyPr/>
        <a:lstStyle/>
        <a:p>
          <a:endParaRPr lang="en-US" sz="1400"/>
        </a:p>
      </dgm:t>
    </dgm:pt>
    <dgm:pt modelId="{AF3671B0-8236-431B-AAA9-E9E5D117E3DD}" type="sibTrans" cxnId="{48F5AD94-81CA-403A-AECD-17785E56D614}">
      <dgm:prSet/>
      <dgm:spPr/>
      <dgm:t>
        <a:bodyPr/>
        <a:lstStyle/>
        <a:p>
          <a:endParaRPr lang="en-US" sz="1400"/>
        </a:p>
      </dgm:t>
    </dgm:pt>
    <dgm:pt modelId="{956D64B6-A50B-410D-9867-9E74E9524FEC}">
      <dgm:prSet phldrT="[Text]" custT="1"/>
      <dgm:spPr/>
      <dgm:t>
        <a:bodyPr/>
        <a:lstStyle/>
        <a:p>
          <a:pPr>
            <a:buFont typeface="Arial" panose="020B0604020202020204" pitchFamily="34" charset="0"/>
            <a:buNone/>
          </a:pPr>
          <a:r>
            <a:rPr lang="en-US" sz="1000" dirty="0" err="1">
              <a:solidFill>
                <a:schemeClr val="accent6">
                  <a:lumMod val="50000"/>
                </a:schemeClr>
              </a:solidFill>
            </a:rPr>
            <a:t>Surv</a:t>
          </a:r>
          <a:r>
            <a:rPr lang="en-US" sz="1000" dirty="0">
              <a:solidFill>
                <a:schemeClr val="accent6">
                  <a:lumMod val="50000"/>
                </a:schemeClr>
              </a:solidFill>
            </a:rPr>
            <a:t> 904: Survival Equipment</a:t>
          </a:r>
        </a:p>
      </dgm:t>
    </dgm:pt>
    <dgm:pt modelId="{A1BF587A-2D53-4D99-B8E1-2F65DD06A7BA}" type="parTrans" cxnId="{F1B68DAA-65DC-4296-9E60-76327184E0AB}">
      <dgm:prSet/>
      <dgm:spPr/>
      <dgm:t>
        <a:bodyPr/>
        <a:lstStyle/>
        <a:p>
          <a:endParaRPr lang="en-US" sz="1400"/>
        </a:p>
      </dgm:t>
    </dgm:pt>
    <dgm:pt modelId="{E3682530-B6E5-4741-8FBD-E012DE8DD978}" type="sibTrans" cxnId="{F1B68DAA-65DC-4296-9E60-76327184E0AB}">
      <dgm:prSet/>
      <dgm:spPr/>
      <dgm:t>
        <a:bodyPr/>
        <a:lstStyle/>
        <a:p>
          <a:endParaRPr lang="en-US" sz="1400"/>
        </a:p>
      </dgm:t>
    </dgm:pt>
    <dgm:pt modelId="{3A223773-CCBD-44F1-B5DF-75F65A542517}">
      <dgm:prSet phldrT="[Text]" custT="1"/>
      <dgm:spPr/>
      <dgm:t>
        <a:bodyPr/>
        <a:lstStyle/>
        <a:p>
          <a:pPr>
            <a:buFont typeface="Arial" panose="020B0604020202020204" pitchFamily="34" charset="0"/>
            <a:buNone/>
          </a:pPr>
          <a:r>
            <a:rPr lang="en-US" sz="1000" dirty="0" err="1">
              <a:solidFill>
                <a:schemeClr val="accent6">
                  <a:lumMod val="50000"/>
                </a:schemeClr>
              </a:solidFill>
            </a:rPr>
            <a:t>Surv</a:t>
          </a:r>
          <a:r>
            <a:rPr lang="en-US" sz="1000" dirty="0">
              <a:solidFill>
                <a:schemeClr val="accent6">
                  <a:lumMod val="50000"/>
                </a:schemeClr>
              </a:solidFill>
            </a:rPr>
            <a:t> 905: 1 Rule of Survival</a:t>
          </a:r>
        </a:p>
      </dgm:t>
    </dgm:pt>
    <dgm:pt modelId="{994AD74D-D5B2-466D-A209-9E7184D14F06}" type="parTrans" cxnId="{960968CB-AC49-4E15-B8CB-9C22137738FC}">
      <dgm:prSet/>
      <dgm:spPr/>
      <dgm:t>
        <a:bodyPr/>
        <a:lstStyle/>
        <a:p>
          <a:endParaRPr lang="en-US" sz="1400"/>
        </a:p>
      </dgm:t>
    </dgm:pt>
    <dgm:pt modelId="{C24CC5F4-F625-4EC2-A697-7880A0BADE82}" type="sibTrans" cxnId="{960968CB-AC49-4E15-B8CB-9C22137738FC}">
      <dgm:prSet/>
      <dgm:spPr/>
      <dgm:t>
        <a:bodyPr/>
        <a:lstStyle/>
        <a:p>
          <a:endParaRPr lang="en-US" sz="1400"/>
        </a:p>
      </dgm:t>
    </dgm:pt>
    <dgm:pt modelId="{28531705-739C-45AF-976B-2B125A64C428}">
      <dgm:prSet phldrT="[Text]" custT="1"/>
      <dgm:spPr/>
      <dgm:t>
        <a:bodyPr/>
        <a:lstStyle/>
        <a:p>
          <a:pPr>
            <a:buFont typeface="Arial" panose="020B0604020202020204" pitchFamily="34" charset="0"/>
            <a:buNone/>
          </a:pPr>
          <a:r>
            <a:rPr lang="en-US" sz="1000" dirty="0" err="1">
              <a:solidFill>
                <a:schemeClr val="accent1">
                  <a:lumMod val="50000"/>
                </a:schemeClr>
              </a:solidFill>
            </a:rPr>
            <a:t>Surv</a:t>
          </a:r>
          <a:r>
            <a:rPr lang="en-US" sz="1000" dirty="0">
              <a:solidFill>
                <a:schemeClr val="accent1">
                  <a:lumMod val="50000"/>
                </a:schemeClr>
              </a:solidFill>
            </a:rPr>
            <a:t> 908: Field First Aid</a:t>
          </a:r>
        </a:p>
      </dgm:t>
    </dgm:pt>
    <dgm:pt modelId="{27353632-7020-45C2-AAF6-808140382B69}" type="parTrans" cxnId="{6847BA02-2B4A-44B6-9DC7-2D7ECE448C67}">
      <dgm:prSet/>
      <dgm:spPr/>
      <dgm:t>
        <a:bodyPr/>
        <a:lstStyle/>
        <a:p>
          <a:endParaRPr lang="en-US" sz="1400"/>
        </a:p>
      </dgm:t>
    </dgm:pt>
    <dgm:pt modelId="{720A2155-8056-4206-BFB3-53EA73A20E05}" type="sibTrans" cxnId="{6847BA02-2B4A-44B6-9DC7-2D7ECE448C67}">
      <dgm:prSet/>
      <dgm:spPr/>
      <dgm:t>
        <a:bodyPr/>
        <a:lstStyle/>
        <a:p>
          <a:endParaRPr lang="en-US" sz="1400"/>
        </a:p>
      </dgm:t>
    </dgm:pt>
    <dgm:pt modelId="{ECDCD7BE-D12C-489E-AF23-9D7A44CA29F7}">
      <dgm:prSet phldrT="[Text]" custT="1"/>
      <dgm:spPr/>
      <dgm:t>
        <a:bodyPr/>
        <a:lstStyle/>
        <a:p>
          <a:pPr>
            <a:buFont typeface="Arial" panose="020B0604020202020204" pitchFamily="34" charset="0"/>
            <a:buNone/>
          </a:pPr>
          <a:r>
            <a:rPr lang="en-US" sz="1000" dirty="0" err="1">
              <a:solidFill>
                <a:schemeClr val="accent1">
                  <a:lumMod val="50000"/>
                </a:schemeClr>
              </a:solidFill>
            </a:rPr>
            <a:t>Surv</a:t>
          </a:r>
          <a:r>
            <a:rPr lang="en-US" sz="1000" dirty="0">
              <a:solidFill>
                <a:schemeClr val="accent1">
                  <a:lumMod val="50000"/>
                </a:schemeClr>
              </a:solidFill>
            </a:rPr>
            <a:t> 909: Hygiene and Sanitation</a:t>
          </a:r>
        </a:p>
      </dgm:t>
    </dgm:pt>
    <dgm:pt modelId="{29EC47AC-8FD9-42B0-A2A8-7513B1AF232E}" type="parTrans" cxnId="{5964F0C2-4A8A-4280-A0DF-7ED916020CF3}">
      <dgm:prSet/>
      <dgm:spPr/>
      <dgm:t>
        <a:bodyPr/>
        <a:lstStyle/>
        <a:p>
          <a:endParaRPr lang="en-US" sz="1400"/>
        </a:p>
      </dgm:t>
    </dgm:pt>
    <dgm:pt modelId="{3E48CF59-9F1B-4805-BF13-AE6EB4F66C91}" type="sibTrans" cxnId="{5964F0C2-4A8A-4280-A0DF-7ED916020CF3}">
      <dgm:prSet/>
      <dgm:spPr/>
      <dgm:t>
        <a:bodyPr/>
        <a:lstStyle/>
        <a:p>
          <a:endParaRPr lang="en-US" sz="1400"/>
        </a:p>
      </dgm:t>
    </dgm:pt>
    <dgm:pt modelId="{5C7709DB-4110-42CF-8CA8-9EDC443887B3}">
      <dgm:prSet phldrT="[Text]" custT="1"/>
      <dgm:spPr/>
      <dgm:t>
        <a:bodyPr/>
        <a:lstStyle/>
        <a:p>
          <a:pPr>
            <a:buFont typeface="Arial" panose="020B0604020202020204" pitchFamily="34" charset="0"/>
            <a:buNone/>
          </a:pPr>
          <a:r>
            <a:rPr lang="en-US" sz="1000" dirty="0" err="1">
              <a:solidFill>
                <a:schemeClr val="accent1">
                  <a:lumMod val="50000"/>
                </a:schemeClr>
              </a:solidFill>
            </a:rPr>
            <a:t>Surv</a:t>
          </a:r>
          <a:r>
            <a:rPr lang="en-US" sz="1000" dirty="0">
              <a:solidFill>
                <a:schemeClr val="accent1">
                  <a:lumMod val="50000"/>
                </a:schemeClr>
              </a:solidFill>
            </a:rPr>
            <a:t> 910: Disease/Water Pathogens</a:t>
          </a:r>
        </a:p>
      </dgm:t>
    </dgm:pt>
    <dgm:pt modelId="{B7F5169C-E5A9-40C1-9FF3-02D3E29E25A0}" type="parTrans" cxnId="{468E061D-23EB-441D-855D-D995E801B568}">
      <dgm:prSet/>
      <dgm:spPr/>
      <dgm:t>
        <a:bodyPr/>
        <a:lstStyle/>
        <a:p>
          <a:endParaRPr lang="en-US" sz="1400"/>
        </a:p>
      </dgm:t>
    </dgm:pt>
    <dgm:pt modelId="{8EBCC54F-D6FB-4B51-BCEC-6234E164038F}" type="sibTrans" cxnId="{468E061D-23EB-441D-855D-D995E801B568}">
      <dgm:prSet/>
      <dgm:spPr/>
      <dgm:t>
        <a:bodyPr/>
        <a:lstStyle/>
        <a:p>
          <a:endParaRPr lang="en-US" sz="1400"/>
        </a:p>
      </dgm:t>
    </dgm:pt>
    <dgm:pt modelId="{55BE99B4-DA74-40F8-A3F0-E9D9320176AE}">
      <dgm:prSet phldrT="[Text]" custT="1"/>
      <dgm:spPr/>
      <dgm:t>
        <a:bodyPr/>
        <a:lstStyle/>
        <a:p>
          <a:pPr>
            <a:buFont typeface="Arial" panose="020B0604020202020204" pitchFamily="34" charset="0"/>
            <a:buNone/>
          </a:pPr>
          <a:r>
            <a:rPr lang="en-US" sz="1000" dirty="0" err="1">
              <a:solidFill>
                <a:schemeClr val="accent1">
                  <a:lumMod val="50000"/>
                </a:schemeClr>
              </a:solidFill>
            </a:rPr>
            <a:t>Surv</a:t>
          </a:r>
          <a:r>
            <a:rPr lang="en-US" sz="1000" dirty="0">
              <a:solidFill>
                <a:schemeClr val="accent1">
                  <a:lumMod val="50000"/>
                </a:schemeClr>
              </a:solidFill>
            </a:rPr>
            <a:t> 911: Food Deprivation</a:t>
          </a:r>
        </a:p>
      </dgm:t>
    </dgm:pt>
    <dgm:pt modelId="{831E7818-5366-4C39-AAFB-53F5DB5775C6}" type="parTrans" cxnId="{751FA67E-F21E-4B63-8DC1-1E91312A88BD}">
      <dgm:prSet/>
      <dgm:spPr/>
      <dgm:t>
        <a:bodyPr/>
        <a:lstStyle/>
        <a:p>
          <a:endParaRPr lang="en-US" sz="1400"/>
        </a:p>
      </dgm:t>
    </dgm:pt>
    <dgm:pt modelId="{766DC892-F63A-4C24-A858-40847B372A8E}" type="sibTrans" cxnId="{751FA67E-F21E-4B63-8DC1-1E91312A88BD}">
      <dgm:prSet/>
      <dgm:spPr/>
      <dgm:t>
        <a:bodyPr/>
        <a:lstStyle/>
        <a:p>
          <a:endParaRPr lang="en-US" sz="1400"/>
        </a:p>
      </dgm:t>
    </dgm:pt>
    <dgm:pt modelId="{F84FD2D8-D271-40CB-8430-2E9BE43A93AE}">
      <dgm:prSet phldrT="[Text]" custT="1"/>
      <dgm:spPr/>
      <dgm:t>
        <a:bodyPr/>
        <a:lstStyle/>
        <a:p>
          <a:pPr>
            <a:buFont typeface="Arial" panose="020B0604020202020204" pitchFamily="34" charset="0"/>
            <a:buNone/>
          </a:pPr>
          <a:r>
            <a:rPr lang="en-US" sz="1000" dirty="0" err="1">
              <a:solidFill>
                <a:schemeClr val="tx1"/>
              </a:solidFill>
            </a:rPr>
            <a:t>Surv</a:t>
          </a:r>
          <a:r>
            <a:rPr lang="en-US" sz="1000" dirty="0">
              <a:solidFill>
                <a:schemeClr val="tx1"/>
              </a:solidFill>
            </a:rPr>
            <a:t> 913: Beginning Fire craft</a:t>
          </a:r>
        </a:p>
      </dgm:t>
    </dgm:pt>
    <dgm:pt modelId="{B112978D-E6BF-4A40-B0C4-085E89467B29}" type="parTrans" cxnId="{5138C686-12A0-4F1A-9F90-AE0BAEE42585}">
      <dgm:prSet/>
      <dgm:spPr/>
      <dgm:t>
        <a:bodyPr/>
        <a:lstStyle/>
        <a:p>
          <a:endParaRPr lang="en-US" sz="1400"/>
        </a:p>
      </dgm:t>
    </dgm:pt>
    <dgm:pt modelId="{10CD2E6F-E8A0-4F80-8FD8-E340ECBD934C}" type="sibTrans" cxnId="{5138C686-12A0-4F1A-9F90-AE0BAEE42585}">
      <dgm:prSet/>
      <dgm:spPr/>
      <dgm:t>
        <a:bodyPr/>
        <a:lstStyle/>
        <a:p>
          <a:endParaRPr lang="en-US" sz="1400"/>
        </a:p>
      </dgm:t>
    </dgm:pt>
    <dgm:pt modelId="{B8A06DA7-A9C7-4385-A777-A1866E7F4A96}">
      <dgm:prSet phldrT="[Text]" custT="1"/>
      <dgm:spPr/>
      <dgm:t>
        <a:bodyPr/>
        <a:lstStyle/>
        <a:p>
          <a:pPr>
            <a:buFont typeface="Arial" panose="020B0604020202020204" pitchFamily="34" charset="0"/>
            <a:buNone/>
          </a:pPr>
          <a:r>
            <a:rPr lang="en-US" sz="1000" dirty="0" err="1">
              <a:solidFill>
                <a:schemeClr val="tx1"/>
              </a:solidFill>
            </a:rPr>
            <a:t>Surv</a:t>
          </a:r>
          <a:r>
            <a:rPr lang="en-US" sz="1000" dirty="0">
              <a:solidFill>
                <a:schemeClr val="tx1"/>
              </a:solidFill>
            </a:rPr>
            <a:t> 914: Shelters: Lean-to, Tepee</a:t>
          </a:r>
        </a:p>
      </dgm:t>
    </dgm:pt>
    <dgm:pt modelId="{BEC03D75-6EE8-420C-8C46-46E07E039D58}" type="parTrans" cxnId="{BD882901-9F35-424B-877C-E927102FC438}">
      <dgm:prSet/>
      <dgm:spPr/>
      <dgm:t>
        <a:bodyPr/>
        <a:lstStyle/>
        <a:p>
          <a:endParaRPr lang="en-US" sz="1400"/>
        </a:p>
      </dgm:t>
    </dgm:pt>
    <dgm:pt modelId="{C9EE7688-10CC-4EC1-AA81-2391D0F7DCCA}" type="sibTrans" cxnId="{BD882901-9F35-424B-877C-E927102FC438}">
      <dgm:prSet/>
      <dgm:spPr/>
      <dgm:t>
        <a:bodyPr/>
        <a:lstStyle/>
        <a:p>
          <a:endParaRPr lang="en-US" sz="1400"/>
        </a:p>
      </dgm:t>
    </dgm:pt>
    <dgm:pt modelId="{9BB36D25-E42A-4599-B34D-425B209245ED}">
      <dgm:prSet phldrT="[Text]" custT="1"/>
      <dgm:spPr/>
      <dgm:t>
        <a:bodyPr/>
        <a:lstStyle/>
        <a:p>
          <a:pPr>
            <a:buFont typeface="Arial" panose="020B0604020202020204" pitchFamily="34" charset="0"/>
            <a:buNone/>
          </a:pPr>
          <a:r>
            <a:rPr lang="en-US" sz="1100" dirty="0" err="1">
              <a:solidFill>
                <a:srgbClr val="FF0000"/>
              </a:solidFill>
            </a:rPr>
            <a:t>Surv</a:t>
          </a:r>
          <a:r>
            <a:rPr lang="en-US" sz="1100" dirty="0">
              <a:solidFill>
                <a:srgbClr val="FF0000"/>
              </a:solidFill>
            </a:rPr>
            <a:t> 1101: Task: BPT Survive</a:t>
          </a:r>
        </a:p>
      </dgm:t>
    </dgm:pt>
    <dgm:pt modelId="{C32E2FF1-F1C9-4965-AA30-3BDE3B653D97}" type="parTrans" cxnId="{B39BFB52-DEF9-41CF-BB72-296ED13D926E}">
      <dgm:prSet/>
      <dgm:spPr/>
      <dgm:t>
        <a:bodyPr/>
        <a:lstStyle/>
        <a:p>
          <a:endParaRPr lang="en-US" sz="1400"/>
        </a:p>
      </dgm:t>
    </dgm:pt>
    <dgm:pt modelId="{063784BD-0C63-497A-AE0F-06993E7B622F}" type="sibTrans" cxnId="{B39BFB52-DEF9-41CF-BB72-296ED13D926E}">
      <dgm:prSet/>
      <dgm:spPr/>
      <dgm:t>
        <a:bodyPr/>
        <a:lstStyle/>
        <a:p>
          <a:endParaRPr lang="en-US" sz="1400"/>
        </a:p>
      </dgm:t>
    </dgm:pt>
    <dgm:pt modelId="{150CF030-A88E-44FA-AC71-DF7BA569BEE3}">
      <dgm:prSet phldrT="[Text]" custT="1"/>
      <dgm:spPr/>
      <dgm:t>
        <a:bodyPr/>
        <a:lstStyle/>
        <a:p>
          <a:pPr>
            <a:buFont typeface="Arial" panose="020B0604020202020204" pitchFamily="34" charset="0"/>
            <a:buNone/>
          </a:pPr>
          <a:r>
            <a:rPr lang="en-US" sz="1000" dirty="0" err="1">
              <a:solidFill>
                <a:srgbClr val="FF0000"/>
              </a:solidFill>
            </a:rPr>
            <a:t>Surv</a:t>
          </a:r>
          <a:r>
            <a:rPr lang="en-US" sz="1000" dirty="0">
              <a:solidFill>
                <a:srgbClr val="FF0000"/>
              </a:solidFill>
            </a:rPr>
            <a:t> 1102: Planning  Case Study #5</a:t>
          </a:r>
        </a:p>
      </dgm:t>
    </dgm:pt>
    <dgm:pt modelId="{C11BB65B-054E-477F-B773-922C781D3AFC}" type="parTrans" cxnId="{7B16F170-B90B-4ACC-892D-18AC3B13D3FD}">
      <dgm:prSet/>
      <dgm:spPr/>
      <dgm:t>
        <a:bodyPr/>
        <a:lstStyle/>
        <a:p>
          <a:endParaRPr lang="en-US" sz="1400"/>
        </a:p>
      </dgm:t>
    </dgm:pt>
    <dgm:pt modelId="{ABBA1E74-8529-4CD2-88B2-B8CF80BD50A1}" type="sibTrans" cxnId="{7B16F170-B90B-4ACC-892D-18AC3B13D3FD}">
      <dgm:prSet/>
      <dgm:spPr/>
      <dgm:t>
        <a:bodyPr/>
        <a:lstStyle/>
        <a:p>
          <a:endParaRPr lang="en-US" sz="1400"/>
        </a:p>
      </dgm:t>
    </dgm:pt>
    <dgm:pt modelId="{5CDBBAEE-8F89-46A3-9BE5-113A083F761C}">
      <dgm:prSet phldrT="[Text]" custT="1"/>
      <dgm:spPr/>
      <dgm:t>
        <a:bodyPr/>
        <a:lstStyle/>
        <a:p>
          <a:pPr>
            <a:buFont typeface="Arial" panose="020B0604020202020204" pitchFamily="34" charset="0"/>
            <a:buNone/>
          </a:pPr>
          <a:r>
            <a:rPr lang="en-US" sz="1000" dirty="0" err="1">
              <a:solidFill>
                <a:srgbClr val="FF0000"/>
              </a:solidFill>
            </a:rPr>
            <a:t>Surv</a:t>
          </a:r>
          <a:r>
            <a:rPr lang="en-US" sz="1000" dirty="0">
              <a:solidFill>
                <a:srgbClr val="FF0000"/>
              </a:solidFill>
            </a:rPr>
            <a:t> 1103: Planning Case Study #6</a:t>
          </a:r>
        </a:p>
      </dgm:t>
    </dgm:pt>
    <dgm:pt modelId="{73BE64F7-C9A8-4FA3-A3F5-172AD1D6ED5D}" type="parTrans" cxnId="{1E28DF72-62CF-48AA-B882-00541CF2833B}">
      <dgm:prSet/>
      <dgm:spPr/>
      <dgm:t>
        <a:bodyPr/>
        <a:lstStyle/>
        <a:p>
          <a:endParaRPr lang="en-US" sz="1400"/>
        </a:p>
      </dgm:t>
    </dgm:pt>
    <dgm:pt modelId="{53BCEC81-E48F-413D-864E-B4E7E59C8A56}" type="sibTrans" cxnId="{1E28DF72-62CF-48AA-B882-00541CF2833B}">
      <dgm:prSet/>
      <dgm:spPr/>
      <dgm:t>
        <a:bodyPr/>
        <a:lstStyle/>
        <a:p>
          <a:endParaRPr lang="en-US" sz="1400"/>
        </a:p>
      </dgm:t>
    </dgm:pt>
    <dgm:pt modelId="{390002B1-8ED2-4856-9A55-2D68E824E454}">
      <dgm:prSet phldrT="[Text]" custT="1"/>
      <dgm:spPr/>
      <dgm:t>
        <a:bodyPr/>
        <a:lstStyle/>
        <a:p>
          <a:pPr>
            <a:buFont typeface="Arial" panose="020B0604020202020204" pitchFamily="34" charset="0"/>
            <a:buNone/>
          </a:pPr>
          <a:r>
            <a:rPr lang="en-US" sz="1000" dirty="0" err="1">
              <a:solidFill>
                <a:srgbClr val="FF0000"/>
              </a:solidFill>
            </a:rPr>
            <a:t>Surv</a:t>
          </a:r>
          <a:r>
            <a:rPr lang="en-US" sz="1000" dirty="0">
              <a:solidFill>
                <a:srgbClr val="FF0000"/>
              </a:solidFill>
            </a:rPr>
            <a:t> 1104: SURVIVAL Actions</a:t>
          </a:r>
        </a:p>
      </dgm:t>
    </dgm:pt>
    <dgm:pt modelId="{4AEC641A-3C9B-4015-BA0C-D554BA8CE38B}" type="parTrans" cxnId="{78B1FEEB-71A4-4602-A84A-3B2A136D618D}">
      <dgm:prSet/>
      <dgm:spPr/>
      <dgm:t>
        <a:bodyPr/>
        <a:lstStyle/>
        <a:p>
          <a:endParaRPr lang="en-US" sz="1400"/>
        </a:p>
      </dgm:t>
    </dgm:pt>
    <dgm:pt modelId="{6A2FF096-07FF-42FB-9065-D8F63C93AAF1}" type="sibTrans" cxnId="{78B1FEEB-71A4-4602-A84A-3B2A136D618D}">
      <dgm:prSet/>
      <dgm:spPr/>
      <dgm:t>
        <a:bodyPr/>
        <a:lstStyle/>
        <a:p>
          <a:endParaRPr lang="en-US" sz="1400"/>
        </a:p>
      </dgm:t>
    </dgm:pt>
    <dgm:pt modelId="{B35E7624-9DD8-4755-A955-228DB8BD87FC}">
      <dgm:prSet phldrT="[Text]" custT="1"/>
      <dgm:spPr/>
      <dgm:t>
        <a:bodyPr/>
        <a:lstStyle/>
        <a:p>
          <a:pPr>
            <a:buFont typeface="Arial" panose="020B0604020202020204" pitchFamily="34" charset="0"/>
            <a:buNone/>
          </a:pPr>
          <a:r>
            <a:rPr lang="en-US" sz="1000" dirty="0" err="1">
              <a:solidFill>
                <a:schemeClr val="accent6">
                  <a:lumMod val="50000"/>
                </a:schemeClr>
              </a:solidFill>
            </a:rPr>
            <a:t>Surv</a:t>
          </a:r>
          <a:r>
            <a:rPr lang="en-US" sz="1000" dirty="0">
              <a:solidFill>
                <a:schemeClr val="accent6">
                  <a:lumMod val="50000"/>
                </a:schemeClr>
              </a:solidFill>
            </a:rPr>
            <a:t> 1105: Food Requirements</a:t>
          </a:r>
        </a:p>
      </dgm:t>
    </dgm:pt>
    <dgm:pt modelId="{CDECE0F8-2474-4E70-96E3-1116EDED1104}" type="parTrans" cxnId="{0937B5A4-00DD-47EA-9CA0-B8888A7BF8B7}">
      <dgm:prSet/>
      <dgm:spPr/>
      <dgm:t>
        <a:bodyPr/>
        <a:lstStyle/>
        <a:p>
          <a:endParaRPr lang="en-US" sz="1400"/>
        </a:p>
      </dgm:t>
    </dgm:pt>
    <dgm:pt modelId="{DEA3E082-ED68-458E-8E7D-9A89A4CEB3FD}" type="sibTrans" cxnId="{0937B5A4-00DD-47EA-9CA0-B8888A7BF8B7}">
      <dgm:prSet/>
      <dgm:spPr/>
      <dgm:t>
        <a:bodyPr/>
        <a:lstStyle/>
        <a:p>
          <a:endParaRPr lang="en-US" sz="1400"/>
        </a:p>
      </dgm:t>
    </dgm:pt>
    <dgm:pt modelId="{5157E41B-692A-45E0-8D7F-249F5BF8FBAB}">
      <dgm:prSet phldrT="[Text]" custT="1"/>
      <dgm:spPr/>
      <dgm:t>
        <a:bodyPr/>
        <a:lstStyle/>
        <a:p>
          <a:pPr>
            <a:buFont typeface="Arial" panose="020B0604020202020204" pitchFamily="34" charset="0"/>
            <a:buNone/>
          </a:pPr>
          <a:r>
            <a:rPr lang="en-US" sz="1000" dirty="0" err="1">
              <a:solidFill>
                <a:schemeClr val="accent6">
                  <a:lumMod val="50000"/>
                </a:schemeClr>
              </a:solidFill>
            </a:rPr>
            <a:t>Surv</a:t>
          </a:r>
          <a:r>
            <a:rPr lang="en-US" sz="1000" dirty="0">
              <a:solidFill>
                <a:schemeClr val="accent6">
                  <a:lumMod val="50000"/>
                </a:schemeClr>
              </a:solidFill>
            </a:rPr>
            <a:t> 906: What Survivors Do</a:t>
          </a:r>
        </a:p>
      </dgm:t>
    </dgm:pt>
    <dgm:pt modelId="{CF2EF8D6-D619-4225-A368-25D0B8A67D5B}" type="parTrans" cxnId="{45FA8E75-1DA7-4747-B663-0BA0B0AC01E0}">
      <dgm:prSet/>
      <dgm:spPr/>
      <dgm:t>
        <a:bodyPr/>
        <a:lstStyle/>
        <a:p>
          <a:endParaRPr lang="en-US" sz="1400"/>
        </a:p>
      </dgm:t>
    </dgm:pt>
    <dgm:pt modelId="{5ECF01F4-78A3-44E8-BC40-5D361CA5F539}" type="sibTrans" cxnId="{45FA8E75-1DA7-4747-B663-0BA0B0AC01E0}">
      <dgm:prSet/>
      <dgm:spPr/>
      <dgm:t>
        <a:bodyPr/>
        <a:lstStyle/>
        <a:p>
          <a:endParaRPr lang="en-US" sz="1400"/>
        </a:p>
      </dgm:t>
    </dgm:pt>
    <dgm:pt modelId="{955833B8-356F-4C0D-861D-E80ED9ECCDA2}">
      <dgm:prSet phldrT="[Text]" custT="1"/>
      <dgm:spPr/>
      <dgm:t>
        <a:bodyPr/>
        <a:lstStyle/>
        <a:p>
          <a:pPr>
            <a:buFont typeface="Arial" panose="020B0604020202020204" pitchFamily="34" charset="0"/>
            <a:buNone/>
          </a:pPr>
          <a:r>
            <a:rPr lang="en-US" sz="1000" dirty="0" err="1">
              <a:solidFill>
                <a:schemeClr val="accent6">
                  <a:lumMod val="50000"/>
                </a:schemeClr>
              </a:solidFill>
            </a:rPr>
            <a:t>Surv</a:t>
          </a:r>
          <a:r>
            <a:rPr lang="en-US" sz="1000" dirty="0">
              <a:solidFill>
                <a:schemeClr val="accent6">
                  <a:lumMod val="50000"/>
                </a:schemeClr>
              </a:solidFill>
            </a:rPr>
            <a:t> 907: Survival Psychology</a:t>
          </a:r>
        </a:p>
      </dgm:t>
    </dgm:pt>
    <dgm:pt modelId="{5FDCD852-99A6-4028-8E4E-EBD88E6B75EB}" type="parTrans" cxnId="{201C1D97-2E3C-4968-9BDB-C927D3EB7F55}">
      <dgm:prSet/>
      <dgm:spPr/>
      <dgm:t>
        <a:bodyPr/>
        <a:lstStyle/>
        <a:p>
          <a:endParaRPr lang="en-US" sz="1400"/>
        </a:p>
      </dgm:t>
    </dgm:pt>
    <dgm:pt modelId="{7E750CA5-59FC-4B7D-A2D3-FFC110E7E24E}" type="sibTrans" cxnId="{201C1D97-2E3C-4968-9BDB-C927D3EB7F55}">
      <dgm:prSet/>
      <dgm:spPr/>
      <dgm:t>
        <a:bodyPr/>
        <a:lstStyle/>
        <a:p>
          <a:endParaRPr lang="en-US" sz="1400"/>
        </a:p>
      </dgm:t>
    </dgm:pt>
    <dgm:pt modelId="{F0AE25E0-C438-44DA-82E8-9A0F3B2E4C11}">
      <dgm:prSet phldrT="[Text]" custT="1"/>
      <dgm:spPr/>
      <dgm:t>
        <a:bodyPr/>
        <a:lstStyle/>
        <a:p>
          <a:pPr>
            <a:buFont typeface="Arial" panose="020B0604020202020204" pitchFamily="34" charset="0"/>
            <a:buNone/>
          </a:pPr>
          <a:r>
            <a:rPr lang="en-US" sz="1000" dirty="0" err="1">
              <a:solidFill>
                <a:schemeClr val="tx1"/>
              </a:solidFill>
            </a:rPr>
            <a:t>Surv</a:t>
          </a:r>
          <a:r>
            <a:rPr lang="en-US" sz="1000" dirty="0">
              <a:solidFill>
                <a:schemeClr val="tx1"/>
              </a:solidFill>
            </a:rPr>
            <a:t> 912: Dangerous animals</a:t>
          </a:r>
        </a:p>
      </dgm:t>
    </dgm:pt>
    <dgm:pt modelId="{47994FCD-1355-45A2-8B82-2A3498E9E97B}" type="parTrans" cxnId="{7251BEBF-F86B-43BA-AC1E-C321DD80E305}">
      <dgm:prSet/>
      <dgm:spPr/>
      <dgm:t>
        <a:bodyPr/>
        <a:lstStyle/>
        <a:p>
          <a:endParaRPr lang="en-US" sz="1400"/>
        </a:p>
      </dgm:t>
    </dgm:pt>
    <dgm:pt modelId="{A56630C5-8E80-4561-9363-C92EB49C4D82}" type="sibTrans" cxnId="{7251BEBF-F86B-43BA-AC1E-C321DD80E305}">
      <dgm:prSet/>
      <dgm:spPr/>
      <dgm:t>
        <a:bodyPr/>
        <a:lstStyle/>
        <a:p>
          <a:endParaRPr lang="en-US" sz="1400"/>
        </a:p>
      </dgm:t>
    </dgm:pt>
    <dgm:pt modelId="{41DBA072-B4EC-4FBD-8825-4231F62820EF}">
      <dgm:prSet phldrT="[Text]" custT="1"/>
      <dgm:spPr/>
      <dgm:t>
        <a:bodyPr/>
        <a:lstStyle/>
        <a:p>
          <a:pPr>
            <a:buFont typeface="Arial" panose="020B0604020202020204" pitchFamily="34" charset="0"/>
            <a:buNone/>
          </a:pPr>
          <a:r>
            <a:rPr lang="en-US" sz="1000" dirty="0" err="1">
              <a:solidFill>
                <a:schemeClr val="tx1"/>
              </a:solidFill>
            </a:rPr>
            <a:t>Surv</a:t>
          </a:r>
          <a:r>
            <a:rPr lang="en-US" sz="1000" dirty="0">
              <a:solidFill>
                <a:schemeClr val="tx1"/>
              </a:solidFill>
            </a:rPr>
            <a:t> 915: Hydration Requirements</a:t>
          </a:r>
        </a:p>
      </dgm:t>
    </dgm:pt>
    <dgm:pt modelId="{69EC36D6-1B0A-4C23-810C-BB17B0540C55}" type="parTrans" cxnId="{03B62EF2-1228-4293-A6A9-E431CFB1F130}">
      <dgm:prSet/>
      <dgm:spPr/>
      <dgm:t>
        <a:bodyPr/>
        <a:lstStyle/>
        <a:p>
          <a:endParaRPr lang="en-US" sz="1400"/>
        </a:p>
      </dgm:t>
    </dgm:pt>
    <dgm:pt modelId="{435D67FF-651E-4A8F-8FE2-6A5C5F3B5CDF}" type="sibTrans" cxnId="{03B62EF2-1228-4293-A6A9-E431CFB1F130}">
      <dgm:prSet/>
      <dgm:spPr/>
      <dgm:t>
        <a:bodyPr/>
        <a:lstStyle/>
        <a:p>
          <a:endParaRPr lang="en-US" sz="1400"/>
        </a:p>
      </dgm:t>
    </dgm:pt>
    <dgm:pt modelId="{1F52C55A-CAA5-469D-8B80-EA9C2139FE3C}">
      <dgm:prSet phldrT="[Text]" custT="1"/>
      <dgm:spPr/>
      <dgm:t>
        <a:bodyPr/>
        <a:lstStyle/>
        <a:p>
          <a:pPr>
            <a:buFont typeface="Arial" panose="020B0604020202020204" pitchFamily="34" charset="0"/>
            <a:buNone/>
          </a:pPr>
          <a:r>
            <a:rPr lang="en-US" sz="1000" dirty="0" err="1">
              <a:solidFill>
                <a:schemeClr val="tx1"/>
              </a:solidFill>
            </a:rPr>
            <a:t>Surv</a:t>
          </a:r>
          <a:r>
            <a:rPr lang="en-US" sz="1000" dirty="0">
              <a:solidFill>
                <a:schemeClr val="tx1"/>
              </a:solidFill>
            </a:rPr>
            <a:t> 916: Locating and Collecting</a:t>
          </a:r>
        </a:p>
      </dgm:t>
    </dgm:pt>
    <dgm:pt modelId="{C12D8597-D3D2-47F0-96E4-15808DC5DEEB}" type="parTrans" cxnId="{0104DCA1-B8B9-4961-BC71-E270023DFF7F}">
      <dgm:prSet/>
      <dgm:spPr/>
      <dgm:t>
        <a:bodyPr/>
        <a:lstStyle/>
        <a:p>
          <a:endParaRPr lang="en-US" sz="1400"/>
        </a:p>
      </dgm:t>
    </dgm:pt>
    <dgm:pt modelId="{C5D8A855-8930-4F79-AA60-232A647CF2CF}" type="sibTrans" cxnId="{0104DCA1-B8B9-4961-BC71-E270023DFF7F}">
      <dgm:prSet/>
      <dgm:spPr/>
      <dgm:t>
        <a:bodyPr/>
        <a:lstStyle/>
        <a:p>
          <a:endParaRPr lang="en-US" sz="1400"/>
        </a:p>
      </dgm:t>
    </dgm:pt>
    <dgm:pt modelId="{0FBA5D3E-68CD-40B3-8379-F8F1FB66ED5E}">
      <dgm:prSet phldrT="[Text]" custT="1"/>
      <dgm:spPr/>
      <dgm:t>
        <a:bodyPr/>
        <a:lstStyle/>
        <a:p>
          <a:pPr>
            <a:buFont typeface="Arial" panose="020B0604020202020204" pitchFamily="34" charset="0"/>
            <a:buNone/>
          </a:pPr>
          <a:r>
            <a:rPr lang="en-US" sz="1000" dirty="0" err="1">
              <a:solidFill>
                <a:schemeClr val="tx1"/>
              </a:solidFill>
            </a:rPr>
            <a:t>Surv</a:t>
          </a:r>
          <a:r>
            <a:rPr lang="en-US" sz="1000" dirty="0">
              <a:solidFill>
                <a:schemeClr val="tx1"/>
              </a:solidFill>
            </a:rPr>
            <a:t> 917: Purifying H20</a:t>
          </a:r>
        </a:p>
      </dgm:t>
    </dgm:pt>
    <dgm:pt modelId="{CCBD391F-EAD9-44EF-BDC8-6E2DCA2F6875}" type="parTrans" cxnId="{04D43725-2AC5-49BC-B568-703ADF522F17}">
      <dgm:prSet/>
      <dgm:spPr/>
      <dgm:t>
        <a:bodyPr/>
        <a:lstStyle/>
        <a:p>
          <a:endParaRPr lang="en-US" sz="1400"/>
        </a:p>
      </dgm:t>
    </dgm:pt>
    <dgm:pt modelId="{5B3BCA6B-994C-4681-BAC4-0BA194301E6E}" type="sibTrans" cxnId="{04D43725-2AC5-49BC-B568-703ADF522F17}">
      <dgm:prSet/>
      <dgm:spPr/>
      <dgm:t>
        <a:bodyPr/>
        <a:lstStyle/>
        <a:p>
          <a:endParaRPr lang="en-US" sz="1400"/>
        </a:p>
      </dgm:t>
    </dgm:pt>
    <dgm:pt modelId="{F572ACA9-4714-4B3E-9BBA-F2A74B8B394F}">
      <dgm:prSet phldrT="[Text]" custT="1"/>
      <dgm:spPr/>
      <dgm:t>
        <a:bodyPr/>
        <a:lstStyle/>
        <a:p>
          <a:pPr>
            <a:buFont typeface="Arial" panose="020B0604020202020204" pitchFamily="34" charset="0"/>
            <a:buNone/>
          </a:pPr>
          <a:r>
            <a:rPr lang="en-US" sz="1000" dirty="0" err="1">
              <a:solidFill>
                <a:schemeClr val="accent6">
                  <a:lumMod val="50000"/>
                </a:schemeClr>
              </a:solidFill>
            </a:rPr>
            <a:t>Surv</a:t>
          </a:r>
          <a:r>
            <a:rPr lang="en-US" sz="1000" dirty="0">
              <a:solidFill>
                <a:schemeClr val="accent6">
                  <a:lumMod val="50000"/>
                </a:schemeClr>
              </a:solidFill>
            </a:rPr>
            <a:t> 1106: Edible Plants</a:t>
          </a:r>
        </a:p>
      </dgm:t>
    </dgm:pt>
    <dgm:pt modelId="{0E6A6C74-A80C-4DD6-B46A-48E8B4117BD9}" type="parTrans" cxnId="{9F051043-95F1-4214-8817-CD8621EB2547}">
      <dgm:prSet/>
      <dgm:spPr/>
      <dgm:t>
        <a:bodyPr/>
        <a:lstStyle/>
        <a:p>
          <a:endParaRPr lang="en-US" sz="1400"/>
        </a:p>
      </dgm:t>
    </dgm:pt>
    <dgm:pt modelId="{C5DC9999-B7C8-49CD-8FA9-FD7C2D475438}" type="sibTrans" cxnId="{9F051043-95F1-4214-8817-CD8621EB2547}">
      <dgm:prSet/>
      <dgm:spPr/>
      <dgm:t>
        <a:bodyPr/>
        <a:lstStyle/>
        <a:p>
          <a:endParaRPr lang="en-US" sz="1400"/>
        </a:p>
      </dgm:t>
    </dgm:pt>
    <dgm:pt modelId="{9C6A1FBB-88E8-44B3-BBC4-485C92AE4C54}">
      <dgm:prSet phldrT="[Text]" custT="1"/>
      <dgm:spPr/>
      <dgm:t>
        <a:bodyPr/>
        <a:lstStyle/>
        <a:p>
          <a:pPr>
            <a:buFont typeface="Arial" panose="020B0604020202020204" pitchFamily="34" charset="0"/>
            <a:buNone/>
          </a:pPr>
          <a:r>
            <a:rPr lang="en-US" sz="1000" dirty="0" err="1">
              <a:solidFill>
                <a:schemeClr val="accent6">
                  <a:lumMod val="50000"/>
                </a:schemeClr>
              </a:solidFill>
            </a:rPr>
            <a:t>Surv</a:t>
          </a:r>
          <a:r>
            <a:rPr lang="en-US" sz="1000" dirty="0">
              <a:solidFill>
                <a:schemeClr val="accent6">
                  <a:lumMod val="50000"/>
                </a:schemeClr>
              </a:solidFill>
            </a:rPr>
            <a:t> 1107: Hunting</a:t>
          </a:r>
        </a:p>
      </dgm:t>
    </dgm:pt>
    <dgm:pt modelId="{18F456DB-D7DD-4F8F-8A15-7E836B905613}" type="parTrans" cxnId="{A924E97E-24C0-4DC1-88BE-967C2AF414F1}">
      <dgm:prSet/>
      <dgm:spPr/>
      <dgm:t>
        <a:bodyPr/>
        <a:lstStyle/>
        <a:p>
          <a:endParaRPr lang="en-US" sz="1400"/>
        </a:p>
      </dgm:t>
    </dgm:pt>
    <dgm:pt modelId="{C0B5E4FF-7D2E-4ED1-8935-628277104963}" type="sibTrans" cxnId="{A924E97E-24C0-4DC1-88BE-967C2AF414F1}">
      <dgm:prSet/>
      <dgm:spPr/>
      <dgm:t>
        <a:bodyPr/>
        <a:lstStyle/>
        <a:p>
          <a:endParaRPr lang="en-US" sz="1400"/>
        </a:p>
      </dgm:t>
    </dgm:pt>
    <dgm:pt modelId="{1B870DA1-C609-4920-AB96-209189FE264F}">
      <dgm:prSet phldrT="[Text]" custT="1"/>
      <dgm:spPr/>
      <dgm:t>
        <a:bodyPr/>
        <a:lstStyle/>
        <a:p>
          <a:pPr>
            <a:buFont typeface="Arial" panose="020B0604020202020204" pitchFamily="34" charset="0"/>
            <a:buNone/>
          </a:pPr>
          <a:r>
            <a:rPr lang="en-US" sz="1000" dirty="0" err="1">
              <a:solidFill>
                <a:schemeClr val="accent6">
                  <a:lumMod val="50000"/>
                </a:schemeClr>
              </a:solidFill>
            </a:rPr>
            <a:t>Surv</a:t>
          </a:r>
          <a:r>
            <a:rPr lang="en-US" sz="1000" dirty="0">
              <a:solidFill>
                <a:schemeClr val="accent6">
                  <a:lumMod val="50000"/>
                </a:schemeClr>
              </a:solidFill>
            </a:rPr>
            <a:t> 1108: Preparing and cooking</a:t>
          </a:r>
        </a:p>
      </dgm:t>
    </dgm:pt>
    <dgm:pt modelId="{C1E71551-2984-4319-BD6C-128C56ED2FC0}" type="parTrans" cxnId="{9188CDD0-CF40-4766-A748-4EAED5022DC7}">
      <dgm:prSet/>
      <dgm:spPr/>
      <dgm:t>
        <a:bodyPr/>
        <a:lstStyle/>
        <a:p>
          <a:endParaRPr lang="en-US" sz="1400"/>
        </a:p>
      </dgm:t>
    </dgm:pt>
    <dgm:pt modelId="{49C81018-8D6A-4D1F-A0D5-1B710AA25DD5}" type="sibTrans" cxnId="{9188CDD0-CF40-4766-A748-4EAED5022DC7}">
      <dgm:prSet/>
      <dgm:spPr/>
      <dgm:t>
        <a:bodyPr/>
        <a:lstStyle/>
        <a:p>
          <a:endParaRPr lang="en-US" sz="1400"/>
        </a:p>
      </dgm:t>
    </dgm:pt>
    <dgm:pt modelId="{4C8125EB-2475-4D21-9E86-F1D1A7540AF2}">
      <dgm:prSet phldrT="[Text]" custT="1"/>
      <dgm:spPr/>
      <dgm:t>
        <a:bodyPr/>
        <a:lstStyle/>
        <a:p>
          <a:pPr>
            <a:buFont typeface="Arial" panose="020B0604020202020204" pitchFamily="34" charset="0"/>
            <a:buNone/>
          </a:pPr>
          <a:r>
            <a:rPr lang="en-US" sz="1000" dirty="0" err="1">
              <a:solidFill>
                <a:schemeClr val="tx1"/>
              </a:solidFill>
            </a:rPr>
            <a:t>Surv</a:t>
          </a:r>
          <a:r>
            <a:rPr lang="en-US" sz="1000" dirty="0">
              <a:solidFill>
                <a:schemeClr val="tx1"/>
              </a:solidFill>
            </a:rPr>
            <a:t> 1109: Getting Rescued</a:t>
          </a:r>
        </a:p>
      </dgm:t>
    </dgm:pt>
    <dgm:pt modelId="{C6FCBC1F-0366-4FCF-AD54-498F679D1283}" type="parTrans" cxnId="{CA2AE9EF-E514-4593-A73E-12409A5D7032}">
      <dgm:prSet/>
      <dgm:spPr/>
      <dgm:t>
        <a:bodyPr/>
        <a:lstStyle/>
        <a:p>
          <a:endParaRPr lang="en-US" sz="1400"/>
        </a:p>
      </dgm:t>
    </dgm:pt>
    <dgm:pt modelId="{2170907C-69DA-4C2C-89AB-5A1FD114024F}" type="sibTrans" cxnId="{CA2AE9EF-E514-4593-A73E-12409A5D7032}">
      <dgm:prSet/>
      <dgm:spPr/>
      <dgm:t>
        <a:bodyPr/>
        <a:lstStyle/>
        <a:p>
          <a:endParaRPr lang="en-US" sz="1400"/>
        </a:p>
      </dgm:t>
    </dgm:pt>
    <dgm:pt modelId="{03F895FB-0C6C-4167-8547-9C0D80465260}">
      <dgm:prSet phldrT="[Text]" custT="1"/>
      <dgm:spPr/>
      <dgm:t>
        <a:bodyPr/>
        <a:lstStyle/>
        <a:p>
          <a:pPr>
            <a:buFont typeface="Arial" panose="020B0604020202020204" pitchFamily="34" charset="0"/>
            <a:buNone/>
          </a:pPr>
          <a:r>
            <a:rPr lang="en-US" sz="1000" dirty="0" err="1">
              <a:solidFill>
                <a:schemeClr val="tx1"/>
              </a:solidFill>
            </a:rPr>
            <a:t>Surv</a:t>
          </a:r>
          <a:r>
            <a:rPr lang="en-US" sz="1000" dirty="0">
              <a:solidFill>
                <a:schemeClr val="tx1"/>
              </a:solidFill>
            </a:rPr>
            <a:t> 1110: Stay or Move</a:t>
          </a:r>
        </a:p>
      </dgm:t>
    </dgm:pt>
    <dgm:pt modelId="{7DF04741-5702-4943-B3DA-B2F183369219}" type="parTrans" cxnId="{CE0B352B-5020-4168-97C9-ED34A0740F25}">
      <dgm:prSet/>
      <dgm:spPr/>
      <dgm:t>
        <a:bodyPr/>
        <a:lstStyle/>
        <a:p>
          <a:endParaRPr lang="en-US" sz="1400"/>
        </a:p>
      </dgm:t>
    </dgm:pt>
    <dgm:pt modelId="{FF369026-0E1D-4B5F-BEF6-758EE698431C}" type="sibTrans" cxnId="{CE0B352B-5020-4168-97C9-ED34A0740F25}">
      <dgm:prSet/>
      <dgm:spPr/>
      <dgm:t>
        <a:bodyPr/>
        <a:lstStyle/>
        <a:p>
          <a:endParaRPr lang="en-US" sz="1400"/>
        </a:p>
      </dgm:t>
    </dgm:pt>
    <dgm:pt modelId="{47682C25-39B4-4FEB-BEF1-0DB0465D4A1C}">
      <dgm:prSet phldrT="[Text]" custT="1"/>
      <dgm:spPr/>
      <dgm:t>
        <a:bodyPr/>
        <a:lstStyle/>
        <a:p>
          <a:pPr>
            <a:buFont typeface="Arial" panose="020B0604020202020204" pitchFamily="34" charset="0"/>
            <a:buNone/>
          </a:pPr>
          <a:r>
            <a:rPr lang="en-US" sz="1000" dirty="0" err="1">
              <a:solidFill>
                <a:schemeClr val="tx1"/>
              </a:solidFill>
            </a:rPr>
            <a:t>Surv</a:t>
          </a:r>
          <a:r>
            <a:rPr lang="en-US" sz="1000" dirty="0">
              <a:solidFill>
                <a:schemeClr val="tx1"/>
              </a:solidFill>
            </a:rPr>
            <a:t> 1111: Signaling</a:t>
          </a:r>
        </a:p>
      </dgm:t>
    </dgm:pt>
    <dgm:pt modelId="{AF83F8CC-9C56-4DB0-9948-82993CD5E9B6}" type="parTrans" cxnId="{34A76E19-D900-427B-9FC7-08A8E44B990C}">
      <dgm:prSet/>
      <dgm:spPr/>
      <dgm:t>
        <a:bodyPr/>
        <a:lstStyle/>
        <a:p>
          <a:endParaRPr lang="en-US" sz="1400"/>
        </a:p>
      </dgm:t>
    </dgm:pt>
    <dgm:pt modelId="{B06CFCE5-A648-4424-9004-A346E3BB3D51}" type="sibTrans" cxnId="{34A76E19-D900-427B-9FC7-08A8E44B990C}">
      <dgm:prSet/>
      <dgm:spPr/>
      <dgm:t>
        <a:bodyPr/>
        <a:lstStyle/>
        <a:p>
          <a:endParaRPr lang="en-US" sz="1400"/>
        </a:p>
      </dgm:t>
    </dgm:pt>
    <dgm:pt modelId="{4AE5C713-E7D9-4565-B4A9-CA2E9AC60EA1}">
      <dgm:prSet phldrT="[Text]" custT="1"/>
      <dgm:spPr/>
      <dgm:t>
        <a:bodyPr/>
        <a:lstStyle/>
        <a:p>
          <a:pPr>
            <a:buFont typeface="Arial" panose="020B0604020202020204" pitchFamily="34" charset="0"/>
            <a:buNone/>
          </a:pPr>
          <a:r>
            <a:rPr lang="en-US" sz="1000" dirty="0" err="1">
              <a:solidFill>
                <a:schemeClr val="tx1"/>
              </a:solidFill>
            </a:rPr>
            <a:t>Surv</a:t>
          </a:r>
          <a:r>
            <a:rPr lang="en-US" sz="1000" dirty="0">
              <a:solidFill>
                <a:schemeClr val="tx1"/>
              </a:solidFill>
            </a:rPr>
            <a:t> 1112: Radioing</a:t>
          </a:r>
        </a:p>
      </dgm:t>
    </dgm:pt>
    <dgm:pt modelId="{5819611F-4FAE-4B6E-B23F-C0351BAD1768}" type="parTrans" cxnId="{69323AC8-2A3F-4C9A-BE15-B6AE56CD37EB}">
      <dgm:prSet/>
      <dgm:spPr/>
      <dgm:t>
        <a:bodyPr/>
        <a:lstStyle/>
        <a:p>
          <a:endParaRPr lang="en-US" sz="1400"/>
        </a:p>
      </dgm:t>
    </dgm:pt>
    <dgm:pt modelId="{C6380DE8-E6C6-48E6-AC1F-F5774E1677CD}" type="sibTrans" cxnId="{69323AC8-2A3F-4C9A-BE15-B6AE56CD37EB}">
      <dgm:prSet/>
      <dgm:spPr/>
      <dgm:t>
        <a:bodyPr/>
        <a:lstStyle/>
        <a:p>
          <a:endParaRPr lang="en-US" sz="1400"/>
        </a:p>
      </dgm:t>
    </dgm:pt>
    <dgm:pt modelId="{3865B90A-1FD1-4B99-8C6A-C19CF1A235B2}">
      <dgm:prSet phldrT="[Text]" custT="1"/>
      <dgm:spPr/>
      <dgm:t>
        <a:bodyPr/>
        <a:lstStyle/>
        <a:p>
          <a:pPr>
            <a:buFont typeface="Arial" panose="020B0604020202020204" pitchFamily="34" charset="0"/>
            <a:buNone/>
          </a:pPr>
          <a:r>
            <a:rPr lang="en-US" sz="1000" dirty="0" err="1">
              <a:solidFill>
                <a:schemeClr val="tx1"/>
              </a:solidFill>
            </a:rPr>
            <a:t>Surv</a:t>
          </a:r>
          <a:r>
            <a:rPr lang="en-US" sz="1000" dirty="0">
              <a:solidFill>
                <a:schemeClr val="tx1"/>
              </a:solidFill>
            </a:rPr>
            <a:t> 1113: Direction Finding</a:t>
          </a:r>
        </a:p>
      </dgm:t>
    </dgm:pt>
    <dgm:pt modelId="{CF302DDF-0D09-436D-8B57-8E21D252C47E}" type="parTrans" cxnId="{5811F137-A5ED-454B-81D7-2F58BE0BB7DC}">
      <dgm:prSet/>
      <dgm:spPr/>
      <dgm:t>
        <a:bodyPr/>
        <a:lstStyle/>
        <a:p>
          <a:endParaRPr lang="en-US" sz="1400"/>
        </a:p>
      </dgm:t>
    </dgm:pt>
    <dgm:pt modelId="{9C05611E-481B-498F-ACE5-743E0CF819B2}" type="sibTrans" cxnId="{5811F137-A5ED-454B-81D7-2F58BE0BB7DC}">
      <dgm:prSet/>
      <dgm:spPr/>
      <dgm:t>
        <a:bodyPr/>
        <a:lstStyle/>
        <a:p>
          <a:endParaRPr lang="en-US" sz="1400"/>
        </a:p>
      </dgm:t>
    </dgm:pt>
    <dgm:pt modelId="{96B97ABB-37A9-4D60-B829-DEB4A144A782}">
      <dgm:prSet phldrT="[Text]" custT="1"/>
      <dgm:spPr/>
      <dgm:t>
        <a:bodyPr/>
        <a:lstStyle/>
        <a:p>
          <a:pPr>
            <a:buFont typeface="Arial" panose="020B0604020202020204" pitchFamily="34" charset="0"/>
            <a:buNone/>
          </a:pPr>
          <a:r>
            <a:rPr lang="en-US" sz="1000" dirty="0" err="1">
              <a:solidFill>
                <a:schemeClr val="tx1"/>
              </a:solidFill>
            </a:rPr>
            <a:t>Surv</a:t>
          </a:r>
          <a:r>
            <a:rPr lang="en-US" sz="1000" dirty="0">
              <a:solidFill>
                <a:schemeClr val="tx1"/>
              </a:solidFill>
            </a:rPr>
            <a:t> 1114: Navigation</a:t>
          </a:r>
        </a:p>
      </dgm:t>
    </dgm:pt>
    <dgm:pt modelId="{BC8C5B7D-6E1B-4976-8ED2-902F3807E890}" type="parTrans" cxnId="{B0D07B53-86DB-461F-AA18-49D316D16D32}">
      <dgm:prSet/>
      <dgm:spPr/>
      <dgm:t>
        <a:bodyPr/>
        <a:lstStyle/>
        <a:p>
          <a:endParaRPr lang="en-US" sz="1400"/>
        </a:p>
      </dgm:t>
    </dgm:pt>
    <dgm:pt modelId="{4E8C6CA4-82CD-42A4-98A6-0CAE03A59F62}" type="sibTrans" cxnId="{B0D07B53-86DB-461F-AA18-49D316D16D32}">
      <dgm:prSet/>
      <dgm:spPr/>
      <dgm:t>
        <a:bodyPr/>
        <a:lstStyle/>
        <a:p>
          <a:endParaRPr lang="en-US" sz="1400"/>
        </a:p>
      </dgm:t>
    </dgm:pt>
    <dgm:pt modelId="{2C4266ED-1DC3-44B3-8FF9-1F21FC8C2764}">
      <dgm:prSet phldrT="[Text]" custT="1"/>
      <dgm:spPr>
        <a:solidFill>
          <a:schemeClr val="accent6">
            <a:lumMod val="20000"/>
            <a:lumOff val="80000"/>
          </a:schemeClr>
        </a:solidFill>
      </dgm:spPr>
      <dgm:t>
        <a:bodyPr/>
        <a:lstStyle/>
        <a:p>
          <a:pPr>
            <a:buFont typeface="Arial" panose="020B0604020202020204" pitchFamily="34" charset="0"/>
            <a:buNone/>
          </a:pPr>
          <a:r>
            <a:rPr lang="en-US" sz="1200" dirty="0" err="1">
              <a:solidFill>
                <a:schemeClr val="tx1"/>
              </a:solidFill>
            </a:rPr>
            <a:t>Surv</a:t>
          </a:r>
          <a:r>
            <a:rPr lang="en-US" sz="1200" dirty="0">
              <a:solidFill>
                <a:schemeClr val="tx1"/>
              </a:solidFill>
            </a:rPr>
            <a:t> 716-720: Practicum: Field Training</a:t>
          </a:r>
        </a:p>
      </dgm:t>
    </dgm:pt>
    <dgm:pt modelId="{0597CB51-D3A8-4ED7-9604-360CAADE64C1}" type="parTrans" cxnId="{3C448D2C-9717-4987-98BF-7FDCE27AC369}">
      <dgm:prSet/>
      <dgm:spPr/>
      <dgm:t>
        <a:bodyPr/>
        <a:lstStyle/>
        <a:p>
          <a:endParaRPr lang="en-US" sz="1400"/>
        </a:p>
      </dgm:t>
    </dgm:pt>
    <dgm:pt modelId="{D2D888C7-39A2-4054-88A1-5A6CFBFBF193}" type="sibTrans" cxnId="{3C448D2C-9717-4987-98BF-7FDCE27AC369}">
      <dgm:prSet/>
      <dgm:spPr/>
      <dgm:t>
        <a:bodyPr/>
        <a:lstStyle/>
        <a:p>
          <a:endParaRPr lang="en-US" sz="1400"/>
        </a:p>
      </dgm:t>
    </dgm:pt>
    <dgm:pt modelId="{889959CD-3EF1-480B-B93E-7613EC3415EB}">
      <dgm:prSet phldrT="[Text]" custT="1"/>
      <dgm:spPr>
        <a:solidFill>
          <a:schemeClr val="accent6">
            <a:lumMod val="20000"/>
            <a:lumOff val="80000"/>
          </a:schemeClr>
        </a:solidFill>
        <a:ln>
          <a:solidFill>
            <a:schemeClr val="bg1"/>
          </a:solidFill>
        </a:ln>
      </dgm:spPr>
      <dgm:t>
        <a:bodyPr/>
        <a:lstStyle/>
        <a:p>
          <a:pPr>
            <a:buFont typeface="Arial" panose="020B0604020202020204" pitchFamily="34" charset="0"/>
            <a:buNone/>
          </a:pPr>
          <a:r>
            <a:rPr lang="en-US" sz="1000" dirty="0" err="1">
              <a:solidFill>
                <a:schemeClr val="tx1"/>
              </a:solidFill>
            </a:rPr>
            <a:t>Surv</a:t>
          </a:r>
          <a:r>
            <a:rPr lang="en-US" sz="1000" dirty="0">
              <a:solidFill>
                <a:schemeClr val="tx1"/>
              </a:solidFill>
            </a:rPr>
            <a:t> 918-926: Practicum: Survival Course</a:t>
          </a:r>
        </a:p>
      </dgm:t>
    </dgm:pt>
    <dgm:pt modelId="{6D87A3FB-8C9F-48AA-AAE6-04FDB388C22D}" type="parTrans" cxnId="{A5DA6913-DA75-45C3-966D-EE0C82F2EEDE}">
      <dgm:prSet/>
      <dgm:spPr/>
      <dgm:t>
        <a:bodyPr/>
        <a:lstStyle/>
        <a:p>
          <a:endParaRPr lang="en-US" sz="1400"/>
        </a:p>
      </dgm:t>
    </dgm:pt>
    <dgm:pt modelId="{EB9C3DDB-4304-4715-93F0-109827AA8840}" type="sibTrans" cxnId="{A5DA6913-DA75-45C3-966D-EE0C82F2EEDE}">
      <dgm:prSet/>
      <dgm:spPr/>
      <dgm:t>
        <a:bodyPr/>
        <a:lstStyle/>
        <a:p>
          <a:endParaRPr lang="en-US" sz="1400"/>
        </a:p>
      </dgm:t>
    </dgm:pt>
    <dgm:pt modelId="{3BCF34F3-F95B-4A7C-8633-15897660AFE0}">
      <dgm:prSet phldrT="[Text]" custT="1"/>
      <dgm:spPr>
        <a:solidFill>
          <a:schemeClr val="accent6">
            <a:lumMod val="20000"/>
            <a:lumOff val="80000"/>
          </a:schemeClr>
        </a:solidFill>
      </dgm:spPr>
      <dgm:t>
        <a:bodyPr/>
        <a:lstStyle/>
        <a:p>
          <a:pPr>
            <a:buFont typeface="Arial" panose="020B0604020202020204" pitchFamily="34" charset="0"/>
            <a:buNone/>
          </a:pPr>
          <a:r>
            <a:rPr lang="en-US" sz="1000" dirty="0" err="1">
              <a:solidFill>
                <a:schemeClr val="tx1"/>
              </a:solidFill>
            </a:rPr>
            <a:t>Surv</a:t>
          </a:r>
          <a:r>
            <a:rPr lang="en-US" sz="1000" dirty="0">
              <a:solidFill>
                <a:schemeClr val="tx1"/>
              </a:solidFill>
            </a:rPr>
            <a:t> 1115-1125: Practicum Survival Bivouac</a:t>
          </a:r>
        </a:p>
      </dgm:t>
    </dgm:pt>
    <dgm:pt modelId="{BF744DB7-E2E1-4AD7-B019-D80178326AAC}" type="parTrans" cxnId="{D3ECFE34-07EC-4369-9407-94422B9AD73B}">
      <dgm:prSet/>
      <dgm:spPr/>
      <dgm:t>
        <a:bodyPr/>
        <a:lstStyle/>
        <a:p>
          <a:endParaRPr lang="en-US"/>
        </a:p>
      </dgm:t>
    </dgm:pt>
    <dgm:pt modelId="{7C6E7163-5C0F-4853-97C8-024F8E0AC8E2}" type="sibTrans" cxnId="{D3ECFE34-07EC-4369-9407-94422B9AD73B}">
      <dgm:prSet/>
      <dgm:spPr/>
      <dgm:t>
        <a:bodyPr/>
        <a:lstStyle/>
        <a:p>
          <a:endParaRPr lang="en-US"/>
        </a:p>
      </dgm:t>
    </dgm:pt>
    <dgm:pt modelId="{DF516D28-D6B1-4504-8534-B041E6C243E9}" type="pres">
      <dgm:prSet presAssocID="{F2B272D1-883B-4CA3-9DBB-0F739B4AC8A6}" presName="theList" presStyleCnt="0">
        <dgm:presLayoutVars>
          <dgm:dir/>
          <dgm:animLvl val="lvl"/>
          <dgm:resizeHandles val="exact"/>
        </dgm:presLayoutVars>
      </dgm:prSet>
      <dgm:spPr/>
    </dgm:pt>
    <dgm:pt modelId="{6D395378-A522-4ED7-9998-704BA9542300}" type="pres">
      <dgm:prSet presAssocID="{30E52D6A-2447-4B08-9EE3-E9D7E4839892}" presName="compNode" presStyleCnt="0"/>
      <dgm:spPr/>
    </dgm:pt>
    <dgm:pt modelId="{065437BD-FA7D-45FC-988B-490473C13C2A}" type="pres">
      <dgm:prSet presAssocID="{30E52D6A-2447-4B08-9EE3-E9D7E4839892}" presName="aNode" presStyleLbl="bgShp" presStyleIdx="0" presStyleCnt="3" custLinFactNeighborX="860" custLinFactNeighborY="597"/>
      <dgm:spPr/>
    </dgm:pt>
    <dgm:pt modelId="{88F40155-5F8C-41AC-8C84-B5C584BDF85F}" type="pres">
      <dgm:prSet presAssocID="{30E52D6A-2447-4B08-9EE3-E9D7E4839892}" presName="textNode" presStyleLbl="bgShp" presStyleIdx="0" presStyleCnt="3"/>
      <dgm:spPr/>
    </dgm:pt>
    <dgm:pt modelId="{E2D6428E-8A6F-4970-A4B7-37FA213F1962}" type="pres">
      <dgm:prSet presAssocID="{30E52D6A-2447-4B08-9EE3-E9D7E4839892}" presName="compChildNode" presStyleCnt="0"/>
      <dgm:spPr/>
    </dgm:pt>
    <dgm:pt modelId="{0ABB2E45-3802-42CD-80AD-6B758823EA57}" type="pres">
      <dgm:prSet presAssocID="{30E52D6A-2447-4B08-9EE3-E9D7E4839892}" presName="theInnerList" presStyleCnt="0"/>
      <dgm:spPr/>
    </dgm:pt>
    <dgm:pt modelId="{EE88FD4D-D02D-4CB0-8AFF-EA2800ECC242}" type="pres">
      <dgm:prSet presAssocID="{871C767A-A433-46FA-8C49-A2AD5D4B20FA}" presName="childNode" presStyleLbl="node1" presStyleIdx="0" presStyleCnt="49">
        <dgm:presLayoutVars>
          <dgm:bulletEnabled val="1"/>
        </dgm:presLayoutVars>
      </dgm:prSet>
      <dgm:spPr/>
    </dgm:pt>
    <dgm:pt modelId="{4EB129DE-BB59-405E-BFEC-831D4EF9B14E}" type="pres">
      <dgm:prSet presAssocID="{871C767A-A433-46FA-8C49-A2AD5D4B20FA}" presName="aSpace2" presStyleCnt="0"/>
      <dgm:spPr/>
    </dgm:pt>
    <dgm:pt modelId="{69B7376E-06E9-493C-A047-BBBE63986D49}" type="pres">
      <dgm:prSet presAssocID="{33CB5BC9-A942-44E5-94DA-47FE48809AB3}" presName="childNode" presStyleLbl="node1" presStyleIdx="1" presStyleCnt="49">
        <dgm:presLayoutVars>
          <dgm:bulletEnabled val="1"/>
        </dgm:presLayoutVars>
      </dgm:prSet>
      <dgm:spPr/>
    </dgm:pt>
    <dgm:pt modelId="{B2386327-76F2-4CE8-8C1F-F9B01375EF2A}" type="pres">
      <dgm:prSet presAssocID="{33CB5BC9-A942-44E5-94DA-47FE48809AB3}" presName="aSpace2" presStyleCnt="0"/>
      <dgm:spPr/>
    </dgm:pt>
    <dgm:pt modelId="{0519AAD6-624B-41A5-B048-DF659B289A21}" type="pres">
      <dgm:prSet presAssocID="{D859010F-04CB-4F64-A9FD-55549663D055}" presName="childNode" presStyleLbl="node1" presStyleIdx="2" presStyleCnt="49">
        <dgm:presLayoutVars>
          <dgm:bulletEnabled val="1"/>
        </dgm:presLayoutVars>
      </dgm:prSet>
      <dgm:spPr/>
    </dgm:pt>
    <dgm:pt modelId="{56B87A74-45AB-4E17-BA66-47A8B0F182CC}" type="pres">
      <dgm:prSet presAssocID="{D859010F-04CB-4F64-A9FD-55549663D055}" presName="aSpace2" presStyleCnt="0"/>
      <dgm:spPr/>
    </dgm:pt>
    <dgm:pt modelId="{431BD192-8F7B-42DF-BDCD-930F879D6B95}" type="pres">
      <dgm:prSet presAssocID="{6E48BC8F-A999-41F2-9C30-84D115A6CB6A}" presName="childNode" presStyleLbl="node1" presStyleIdx="3" presStyleCnt="49">
        <dgm:presLayoutVars>
          <dgm:bulletEnabled val="1"/>
        </dgm:presLayoutVars>
      </dgm:prSet>
      <dgm:spPr/>
    </dgm:pt>
    <dgm:pt modelId="{1085A50B-E5B4-4375-9E3C-DDBD817389F5}" type="pres">
      <dgm:prSet presAssocID="{6E48BC8F-A999-41F2-9C30-84D115A6CB6A}" presName="aSpace2" presStyleCnt="0"/>
      <dgm:spPr/>
    </dgm:pt>
    <dgm:pt modelId="{606423DE-1FFE-40EB-9F84-BD382AD07751}" type="pres">
      <dgm:prSet presAssocID="{6726D52B-626E-464D-A126-14C2D62D6B0C}" presName="childNode" presStyleLbl="node1" presStyleIdx="4" presStyleCnt="49">
        <dgm:presLayoutVars>
          <dgm:bulletEnabled val="1"/>
        </dgm:presLayoutVars>
      </dgm:prSet>
      <dgm:spPr/>
    </dgm:pt>
    <dgm:pt modelId="{EEB52D03-0B2F-41F1-80C7-D3D25B1A9383}" type="pres">
      <dgm:prSet presAssocID="{6726D52B-626E-464D-A126-14C2D62D6B0C}" presName="aSpace2" presStyleCnt="0"/>
      <dgm:spPr/>
    </dgm:pt>
    <dgm:pt modelId="{9E1A7642-EFE3-4AB3-B793-E549DD28A4E8}" type="pres">
      <dgm:prSet presAssocID="{D5705A05-C7EA-4A79-9AE5-B7F125145B07}" presName="childNode" presStyleLbl="node1" presStyleIdx="5" presStyleCnt="49">
        <dgm:presLayoutVars>
          <dgm:bulletEnabled val="1"/>
        </dgm:presLayoutVars>
      </dgm:prSet>
      <dgm:spPr/>
    </dgm:pt>
    <dgm:pt modelId="{67DCD8A4-C5FD-4351-8653-585ED6500071}" type="pres">
      <dgm:prSet presAssocID="{D5705A05-C7EA-4A79-9AE5-B7F125145B07}" presName="aSpace2" presStyleCnt="0"/>
      <dgm:spPr/>
    </dgm:pt>
    <dgm:pt modelId="{B7DE8A21-3442-422D-AF66-4F8DB848974E}" type="pres">
      <dgm:prSet presAssocID="{8418432B-AFBC-4148-BF9E-868BC4DFE3FD}" presName="childNode" presStyleLbl="node1" presStyleIdx="6" presStyleCnt="49">
        <dgm:presLayoutVars>
          <dgm:bulletEnabled val="1"/>
        </dgm:presLayoutVars>
      </dgm:prSet>
      <dgm:spPr/>
    </dgm:pt>
    <dgm:pt modelId="{6E835209-7655-4685-A9F4-133D30EC327C}" type="pres">
      <dgm:prSet presAssocID="{8418432B-AFBC-4148-BF9E-868BC4DFE3FD}" presName="aSpace2" presStyleCnt="0"/>
      <dgm:spPr/>
    </dgm:pt>
    <dgm:pt modelId="{EE13030F-F299-4028-9428-7095C01CCA95}" type="pres">
      <dgm:prSet presAssocID="{EC677DAF-1975-4693-B2D0-9B9128649335}" presName="childNode" presStyleLbl="node1" presStyleIdx="7" presStyleCnt="49">
        <dgm:presLayoutVars>
          <dgm:bulletEnabled val="1"/>
        </dgm:presLayoutVars>
      </dgm:prSet>
      <dgm:spPr/>
    </dgm:pt>
    <dgm:pt modelId="{5B6110F6-B560-4DFA-98DF-62ED3D3F488E}" type="pres">
      <dgm:prSet presAssocID="{EC677DAF-1975-4693-B2D0-9B9128649335}" presName="aSpace2" presStyleCnt="0"/>
      <dgm:spPr/>
    </dgm:pt>
    <dgm:pt modelId="{9A568BF2-F792-48B3-AA9D-8F83490E6B5C}" type="pres">
      <dgm:prSet presAssocID="{93C07AF6-876B-415B-9457-FA33511FBDD5}" presName="childNode" presStyleLbl="node1" presStyleIdx="8" presStyleCnt="49">
        <dgm:presLayoutVars>
          <dgm:bulletEnabled val="1"/>
        </dgm:presLayoutVars>
      </dgm:prSet>
      <dgm:spPr/>
    </dgm:pt>
    <dgm:pt modelId="{0DC9A2EA-40BF-4250-8201-2F3FA0E1018C}" type="pres">
      <dgm:prSet presAssocID="{93C07AF6-876B-415B-9457-FA33511FBDD5}" presName="aSpace2" presStyleCnt="0"/>
      <dgm:spPr/>
    </dgm:pt>
    <dgm:pt modelId="{BCAC81A1-0E30-4F25-A333-BFA8EC932632}" type="pres">
      <dgm:prSet presAssocID="{3DD0D609-908D-4F41-BFCA-9190ED021B40}" presName="childNode" presStyleLbl="node1" presStyleIdx="9" presStyleCnt="49">
        <dgm:presLayoutVars>
          <dgm:bulletEnabled val="1"/>
        </dgm:presLayoutVars>
      </dgm:prSet>
      <dgm:spPr/>
    </dgm:pt>
    <dgm:pt modelId="{14FFB1DE-C8E7-4A88-BCCD-1E81F418681A}" type="pres">
      <dgm:prSet presAssocID="{3DD0D609-908D-4F41-BFCA-9190ED021B40}" presName="aSpace2" presStyleCnt="0"/>
      <dgm:spPr/>
    </dgm:pt>
    <dgm:pt modelId="{241AC1A1-2792-49B6-8C25-6427B1BA8544}" type="pres">
      <dgm:prSet presAssocID="{688FC388-7914-4853-B9D7-607ABBF3D48C}" presName="childNode" presStyleLbl="node1" presStyleIdx="10" presStyleCnt="49">
        <dgm:presLayoutVars>
          <dgm:bulletEnabled val="1"/>
        </dgm:presLayoutVars>
      </dgm:prSet>
      <dgm:spPr/>
    </dgm:pt>
    <dgm:pt modelId="{92B98DE0-1E7E-404F-B42A-D3E00A897E21}" type="pres">
      <dgm:prSet presAssocID="{688FC388-7914-4853-B9D7-607ABBF3D48C}" presName="aSpace2" presStyleCnt="0"/>
      <dgm:spPr/>
    </dgm:pt>
    <dgm:pt modelId="{7D0582B4-1F9F-461A-BB61-16C63CF79AC4}" type="pres">
      <dgm:prSet presAssocID="{2068FB53-714A-4B66-9E17-56C201744C80}" presName="childNode" presStyleLbl="node1" presStyleIdx="11" presStyleCnt="49">
        <dgm:presLayoutVars>
          <dgm:bulletEnabled val="1"/>
        </dgm:presLayoutVars>
      </dgm:prSet>
      <dgm:spPr/>
    </dgm:pt>
    <dgm:pt modelId="{8BB9C054-FA0F-4A1E-A4FF-ED1B306C8D54}" type="pres">
      <dgm:prSet presAssocID="{2068FB53-714A-4B66-9E17-56C201744C80}" presName="aSpace2" presStyleCnt="0"/>
      <dgm:spPr/>
    </dgm:pt>
    <dgm:pt modelId="{60B98213-5A4B-41C3-9C94-17C9FF2E671E}" type="pres">
      <dgm:prSet presAssocID="{836879DB-DD69-4B50-8563-AD7AC7C348A5}" presName="childNode" presStyleLbl="node1" presStyleIdx="12" presStyleCnt="49">
        <dgm:presLayoutVars>
          <dgm:bulletEnabled val="1"/>
        </dgm:presLayoutVars>
      </dgm:prSet>
      <dgm:spPr/>
    </dgm:pt>
    <dgm:pt modelId="{7A69EDDA-B11F-44B7-9BAB-0DCFF36BA7FF}" type="pres">
      <dgm:prSet presAssocID="{836879DB-DD69-4B50-8563-AD7AC7C348A5}" presName="aSpace2" presStyleCnt="0"/>
      <dgm:spPr/>
    </dgm:pt>
    <dgm:pt modelId="{D8C915B2-760D-4B8E-9BBC-AD8A09578FA9}" type="pres">
      <dgm:prSet presAssocID="{DC180CFD-DD35-48CB-A9CF-E96B27786655}" presName="childNode" presStyleLbl="node1" presStyleIdx="13" presStyleCnt="49">
        <dgm:presLayoutVars>
          <dgm:bulletEnabled val="1"/>
        </dgm:presLayoutVars>
      </dgm:prSet>
      <dgm:spPr/>
    </dgm:pt>
    <dgm:pt modelId="{F37DFF68-34B7-4911-B7D3-F6C608BFB51C}" type="pres">
      <dgm:prSet presAssocID="{DC180CFD-DD35-48CB-A9CF-E96B27786655}" presName="aSpace2" presStyleCnt="0"/>
      <dgm:spPr/>
    </dgm:pt>
    <dgm:pt modelId="{15AEE464-E92C-4A3F-8A38-273B66231894}" type="pres">
      <dgm:prSet presAssocID="{9C4602AC-A45D-4B89-8EE2-DCF3EB350909}" presName="childNode" presStyleLbl="node1" presStyleIdx="14" presStyleCnt="49">
        <dgm:presLayoutVars>
          <dgm:bulletEnabled val="1"/>
        </dgm:presLayoutVars>
      </dgm:prSet>
      <dgm:spPr/>
    </dgm:pt>
    <dgm:pt modelId="{B320CD89-657A-44E0-828D-C52047FD4462}" type="pres">
      <dgm:prSet presAssocID="{9C4602AC-A45D-4B89-8EE2-DCF3EB350909}" presName="aSpace2" presStyleCnt="0"/>
      <dgm:spPr/>
    </dgm:pt>
    <dgm:pt modelId="{B1FBCFC4-BFB1-44F5-A7FF-7366CA534A82}" type="pres">
      <dgm:prSet presAssocID="{2C4266ED-1DC3-44B3-8FF9-1F21FC8C2764}" presName="childNode" presStyleLbl="node1" presStyleIdx="15" presStyleCnt="49">
        <dgm:presLayoutVars>
          <dgm:bulletEnabled val="1"/>
        </dgm:presLayoutVars>
      </dgm:prSet>
      <dgm:spPr/>
    </dgm:pt>
    <dgm:pt modelId="{E1162D90-7760-49BC-933D-68C6F6AC1873}" type="pres">
      <dgm:prSet presAssocID="{30E52D6A-2447-4B08-9EE3-E9D7E4839892}" presName="aSpace" presStyleCnt="0"/>
      <dgm:spPr/>
    </dgm:pt>
    <dgm:pt modelId="{BE44D60B-E95C-4F63-9F3D-7054BAAA88F6}" type="pres">
      <dgm:prSet presAssocID="{BB60553E-1866-4DE6-B849-D1697266B67E}" presName="compNode" presStyleCnt="0"/>
      <dgm:spPr/>
    </dgm:pt>
    <dgm:pt modelId="{208C176B-B8FB-42F0-8525-3FE9274BF26F}" type="pres">
      <dgm:prSet presAssocID="{BB60553E-1866-4DE6-B849-D1697266B67E}" presName="aNode" presStyleLbl="bgShp" presStyleIdx="1" presStyleCnt="3"/>
      <dgm:spPr/>
    </dgm:pt>
    <dgm:pt modelId="{E3D878B1-A7E0-4D31-AE3A-851BAEE0F80B}" type="pres">
      <dgm:prSet presAssocID="{BB60553E-1866-4DE6-B849-D1697266B67E}" presName="textNode" presStyleLbl="bgShp" presStyleIdx="1" presStyleCnt="3"/>
      <dgm:spPr/>
    </dgm:pt>
    <dgm:pt modelId="{9B4FCC8F-4975-4EC1-B8FD-3B0BBD4F5434}" type="pres">
      <dgm:prSet presAssocID="{BB60553E-1866-4DE6-B849-D1697266B67E}" presName="compChildNode" presStyleCnt="0"/>
      <dgm:spPr/>
    </dgm:pt>
    <dgm:pt modelId="{21C9CDDD-4F76-4004-BE80-3862466352C0}" type="pres">
      <dgm:prSet presAssocID="{BB60553E-1866-4DE6-B849-D1697266B67E}" presName="theInnerList" presStyleCnt="0"/>
      <dgm:spPr/>
    </dgm:pt>
    <dgm:pt modelId="{9CBD9D25-27B4-49DE-BC8A-80D254C64B21}" type="pres">
      <dgm:prSet presAssocID="{2BFFA59F-5E11-48B2-AB33-3B638BA780DC}" presName="childNode" presStyleLbl="node1" presStyleIdx="16" presStyleCnt="49">
        <dgm:presLayoutVars>
          <dgm:bulletEnabled val="1"/>
        </dgm:presLayoutVars>
      </dgm:prSet>
      <dgm:spPr/>
    </dgm:pt>
    <dgm:pt modelId="{B9517E3F-28EC-4444-A26C-DAD6D208C6A6}" type="pres">
      <dgm:prSet presAssocID="{2BFFA59F-5E11-48B2-AB33-3B638BA780DC}" presName="aSpace2" presStyleCnt="0"/>
      <dgm:spPr/>
    </dgm:pt>
    <dgm:pt modelId="{576BECD4-1A6F-44CE-B38B-CFFF17A45EE2}" type="pres">
      <dgm:prSet presAssocID="{006A499D-4432-47A1-B3F0-6DE60658673B}" presName="childNode" presStyleLbl="node1" presStyleIdx="17" presStyleCnt="49">
        <dgm:presLayoutVars>
          <dgm:bulletEnabled val="1"/>
        </dgm:presLayoutVars>
      </dgm:prSet>
      <dgm:spPr/>
    </dgm:pt>
    <dgm:pt modelId="{9DCC5EAA-4B26-4927-AD53-31410152588A}" type="pres">
      <dgm:prSet presAssocID="{006A499D-4432-47A1-B3F0-6DE60658673B}" presName="aSpace2" presStyleCnt="0"/>
      <dgm:spPr/>
    </dgm:pt>
    <dgm:pt modelId="{F5783252-F042-4BC9-9636-EBD26076C443}" type="pres">
      <dgm:prSet presAssocID="{E72425E7-3EAE-4274-BC9D-ACC8B898A31F}" presName="childNode" presStyleLbl="node1" presStyleIdx="18" presStyleCnt="49">
        <dgm:presLayoutVars>
          <dgm:bulletEnabled val="1"/>
        </dgm:presLayoutVars>
      </dgm:prSet>
      <dgm:spPr/>
    </dgm:pt>
    <dgm:pt modelId="{3480165A-BDAC-40FC-9503-C8811C6193B0}" type="pres">
      <dgm:prSet presAssocID="{E72425E7-3EAE-4274-BC9D-ACC8B898A31F}" presName="aSpace2" presStyleCnt="0"/>
      <dgm:spPr/>
    </dgm:pt>
    <dgm:pt modelId="{1C90E497-70C8-4106-A785-7F5186B5055E}" type="pres">
      <dgm:prSet presAssocID="{956D64B6-A50B-410D-9867-9E74E9524FEC}" presName="childNode" presStyleLbl="node1" presStyleIdx="19" presStyleCnt="49">
        <dgm:presLayoutVars>
          <dgm:bulletEnabled val="1"/>
        </dgm:presLayoutVars>
      </dgm:prSet>
      <dgm:spPr/>
    </dgm:pt>
    <dgm:pt modelId="{86FCEEF3-1552-4C64-B688-21DA8F545F0B}" type="pres">
      <dgm:prSet presAssocID="{956D64B6-A50B-410D-9867-9E74E9524FEC}" presName="aSpace2" presStyleCnt="0"/>
      <dgm:spPr/>
    </dgm:pt>
    <dgm:pt modelId="{18AD130E-9A74-4ECD-BB65-06C9B7BF4016}" type="pres">
      <dgm:prSet presAssocID="{3A223773-CCBD-44F1-B5DF-75F65A542517}" presName="childNode" presStyleLbl="node1" presStyleIdx="20" presStyleCnt="49">
        <dgm:presLayoutVars>
          <dgm:bulletEnabled val="1"/>
        </dgm:presLayoutVars>
      </dgm:prSet>
      <dgm:spPr/>
    </dgm:pt>
    <dgm:pt modelId="{CB544021-E45F-4325-B618-9958D9E58CB1}" type="pres">
      <dgm:prSet presAssocID="{3A223773-CCBD-44F1-B5DF-75F65A542517}" presName="aSpace2" presStyleCnt="0"/>
      <dgm:spPr/>
    </dgm:pt>
    <dgm:pt modelId="{133929A1-6452-40A6-9C43-E5CC020F1188}" type="pres">
      <dgm:prSet presAssocID="{5157E41B-692A-45E0-8D7F-249F5BF8FBAB}" presName="childNode" presStyleLbl="node1" presStyleIdx="21" presStyleCnt="49">
        <dgm:presLayoutVars>
          <dgm:bulletEnabled val="1"/>
        </dgm:presLayoutVars>
      </dgm:prSet>
      <dgm:spPr/>
    </dgm:pt>
    <dgm:pt modelId="{3A1308B6-DF64-44AF-9A7C-0C1DB7CAB253}" type="pres">
      <dgm:prSet presAssocID="{5157E41B-692A-45E0-8D7F-249F5BF8FBAB}" presName="aSpace2" presStyleCnt="0"/>
      <dgm:spPr/>
    </dgm:pt>
    <dgm:pt modelId="{29BC6C8F-755F-42F1-BE34-E3BC7231E269}" type="pres">
      <dgm:prSet presAssocID="{955833B8-356F-4C0D-861D-E80ED9ECCDA2}" presName="childNode" presStyleLbl="node1" presStyleIdx="22" presStyleCnt="49">
        <dgm:presLayoutVars>
          <dgm:bulletEnabled val="1"/>
        </dgm:presLayoutVars>
      </dgm:prSet>
      <dgm:spPr/>
    </dgm:pt>
    <dgm:pt modelId="{43456E7D-E458-46BB-987C-76DE5CC291E8}" type="pres">
      <dgm:prSet presAssocID="{955833B8-356F-4C0D-861D-E80ED9ECCDA2}" presName="aSpace2" presStyleCnt="0"/>
      <dgm:spPr/>
    </dgm:pt>
    <dgm:pt modelId="{004AB10B-05D7-4475-ACBB-8ED2B74D7F2A}" type="pres">
      <dgm:prSet presAssocID="{28531705-739C-45AF-976B-2B125A64C428}" presName="childNode" presStyleLbl="node1" presStyleIdx="23" presStyleCnt="49">
        <dgm:presLayoutVars>
          <dgm:bulletEnabled val="1"/>
        </dgm:presLayoutVars>
      </dgm:prSet>
      <dgm:spPr/>
    </dgm:pt>
    <dgm:pt modelId="{6037E1EC-3F51-42CB-BE59-23D4D802DDDC}" type="pres">
      <dgm:prSet presAssocID="{28531705-739C-45AF-976B-2B125A64C428}" presName="aSpace2" presStyleCnt="0"/>
      <dgm:spPr/>
    </dgm:pt>
    <dgm:pt modelId="{98A5647B-E233-4971-83B6-D8CD25BA4692}" type="pres">
      <dgm:prSet presAssocID="{ECDCD7BE-D12C-489E-AF23-9D7A44CA29F7}" presName="childNode" presStyleLbl="node1" presStyleIdx="24" presStyleCnt="49">
        <dgm:presLayoutVars>
          <dgm:bulletEnabled val="1"/>
        </dgm:presLayoutVars>
      </dgm:prSet>
      <dgm:spPr/>
    </dgm:pt>
    <dgm:pt modelId="{83AB2406-1A12-4217-B218-E2927C25BDD5}" type="pres">
      <dgm:prSet presAssocID="{ECDCD7BE-D12C-489E-AF23-9D7A44CA29F7}" presName="aSpace2" presStyleCnt="0"/>
      <dgm:spPr/>
    </dgm:pt>
    <dgm:pt modelId="{17F25E60-B71E-41FF-BDCE-794FD1006056}" type="pres">
      <dgm:prSet presAssocID="{5C7709DB-4110-42CF-8CA8-9EDC443887B3}" presName="childNode" presStyleLbl="node1" presStyleIdx="25" presStyleCnt="49">
        <dgm:presLayoutVars>
          <dgm:bulletEnabled val="1"/>
        </dgm:presLayoutVars>
      </dgm:prSet>
      <dgm:spPr/>
    </dgm:pt>
    <dgm:pt modelId="{2CA3C18D-4FCB-418F-A8C0-F4FC06F8D4FD}" type="pres">
      <dgm:prSet presAssocID="{5C7709DB-4110-42CF-8CA8-9EDC443887B3}" presName="aSpace2" presStyleCnt="0"/>
      <dgm:spPr/>
    </dgm:pt>
    <dgm:pt modelId="{D3D97249-4B11-4477-AACB-9A7C05D2B09F}" type="pres">
      <dgm:prSet presAssocID="{55BE99B4-DA74-40F8-A3F0-E9D9320176AE}" presName="childNode" presStyleLbl="node1" presStyleIdx="26" presStyleCnt="49">
        <dgm:presLayoutVars>
          <dgm:bulletEnabled val="1"/>
        </dgm:presLayoutVars>
      </dgm:prSet>
      <dgm:spPr/>
    </dgm:pt>
    <dgm:pt modelId="{EEBAA411-9955-4AE2-B430-B57D5C3B97AB}" type="pres">
      <dgm:prSet presAssocID="{55BE99B4-DA74-40F8-A3F0-E9D9320176AE}" presName="aSpace2" presStyleCnt="0"/>
      <dgm:spPr/>
    </dgm:pt>
    <dgm:pt modelId="{18FD1D46-2B4C-4C64-B268-763A65730F16}" type="pres">
      <dgm:prSet presAssocID="{F0AE25E0-C438-44DA-82E8-9A0F3B2E4C11}" presName="childNode" presStyleLbl="node1" presStyleIdx="27" presStyleCnt="49">
        <dgm:presLayoutVars>
          <dgm:bulletEnabled val="1"/>
        </dgm:presLayoutVars>
      </dgm:prSet>
      <dgm:spPr/>
    </dgm:pt>
    <dgm:pt modelId="{D8B55B7B-A1BA-4678-80A7-462462C14714}" type="pres">
      <dgm:prSet presAssocID="{F0AE25E0-C438-44DA-82E8-9A0F3B2E4C11}" presName="aSpace2" presStyleCnt="0"/>
      <dgm:spPr/>
    </dgm:pt>
    <dgm:pt modelId="{CC9C0507-2AEC-4BB4-93E5-6149AE47D390}" type="pres">
      <dgm:prSet presAssocID="{F84FD2D8-D271-40CB-8430-2E9BE43A93AE}" presName="childNode" presStyleLbl="node1" presStyleIdx="28" presStyleCnt="49">
        <dgm:presLayoutVars>
          <dgm:bulletEnabled val="1"/>
        </dgm:presLayoutVars>
      </dgm:prSet>
      <dgm:spPr/>
    </dgm:pt>
    <dgm:pt modelId="{2311FB8A-75BA-4120-A8C9-44F70A444EA7}" type="pres">
      <dgm:prSet presAssocID="{F84FD2D8-D271-40CB-8430-2E9BE43A93AE}" presName="aSpace2" presStyleCnt="0"/>
      <dgm:spPr/>
    </dgm:pt>
    <dgm:pt modelId="{0F8404D8-8C73-4E02-AC9F-5DD200C2889F}" type="pres">
      <dgm:prSet presAssocID="{B8A06DA7-A9C7-4385-A777-A1866E7F4A96}" presName="childNode" presStyleLbl="node1" presStyleIdx="29" presStyleCnt="49">
        <dgm:presLayoutVars>
          <dgm:bulletEnabled val="1"/>
        </dgm:presLayoutVars>
      </dgm:prSet>
      <dgm:spPr/>
    </dgm:pt>
    <dgm:pt modelId="{DDB295BA-9C73-4B6C-B5ED-64E86C77AE39}" type="pres">
      <dgm:prSet presAssocID="{B8A06DA7-A9C7-4385-A777-A1866E7F4A96}" presName="aSpace2" presStyleCnt="0"/>
      <dgm:spPr/>
    </dgm:pt>
    <dgm:pt modelId="{880D9F78-499D-4FC6-A93B-8515390219A4}" type="pres">
      <dgm:prSet presAssocID="{41DBA072-B4EC-4FBD-8825-4231F62820EF}" presName="childNode" presStyleLbl="node1" presStyleIdx="30" presStyleCnt="49">
        <dgm:presLayoutVars>
          <dgm:bulletEnabled val="1"/>
        </dgm:presLayoutVars>
      </dgm:prSet>
      <dgm:spPr/>
    </dgm:pt>
    <dgm:pt modelId="{995A8C6C-797A-480E-81A0-4D4B7D41135E}" type="pres">
      <dgm:prSet presAssocID="{41DBA072-B4EC-4FBD-8825-4231F62820EF}" presName="aSpace2" presStyleCnt="0"/>
      <dgm:spPr/>
    </dgm:pt>
    <dgm:pt modelId="{8F71FC9E-B513-4B2C-A27F-19BC7F0CD96D}" type="pres">
      <dgm:prSet presAssocID="{1F52C55A-CAA5-469D-8B80-EA9C2139FE3C}" presName="childNode" presStyleLbl="node1" presStyleIdx="31" presStyleCnt="49">
        <dgm:presLayoutVars>
          <dgm:bulletEnabled val="1"/>
        </dgm:presLayoutVars>
      </dgm:prSet>
      <dgm:spPr/>
    </dgm:pt>
    <dgm:pt modelId="{2CB1B571-A1E9-456B-BDA9-E12CBB8ACA1B}" type="pres">
      <dgm:prSet presAssocID="{1F52C55A-CAA5-469D-8B80-EA9C2139FE3C}" presName="aSpace2" presStyleCnt="0"/>
      <dgm:spPr/>
    </dgm:pt>
    <dgm:pt modelId="{FCB29A75-D2F5-4AD2-8EE0-E3B011938B4A}" type="pres">
      <dgm:prSet presAssocID="{0FBA5D3E-68CD-40B3-8379-F8F1FB66ED5E}" presName="childNode" presStyleLbl="node1" presStyleIdx="32" presStyleCnt="49">
        <dgm:presLayoutVars>
          <dgm:bulletEnabled val="1"/>
        </dgm:presLayoutVars>
      </dgm:prSet>
      <dgm:spPr/>
    </dgm:pt>
    <dgm:pt modelId="{F49780C6-0A24-4838-961E-751CDD136D36}" type="pres">
      <dgm:prSet presAssocID="{0FBA5D3E-68CD-40B3-8379-F8F1FB66ED5E}" presName="aSpace2" presStyleCnt="0"/>
      <dgm:spPr/>
    </dgm:pt>
    <dgm:pt modelId="{07B96255-E94D-4D02-9D06-050B1172C3F8}" type="pres">
      <dgm:prSet presAssocID="{889959CD-3EF1-480B-B93E-7613EC3415EB}" presName="childNode" presStyleLbl="node1" presStyleIdx="33" presStyleCnt="49">
        <dgm:presLayoutVars>
          <dgm:bulletEnabled val="1"/>
        </dgm:presLayoutVars>
      </dgm:prSet>
      <dgm:spPr/>
    </dgm:pt>
    <dgm:pt modelId="{4AAD8963-8172-435A-9FF0-87A471FF1140}" type="pres">
      <dgm:prSet presAssocID="{BB60553E-1866-4DE6-B849-D1697266B67E}" presName="aSpace" presStyleCnt="0"/>
      <dgm:spPr/>
    </dgm:pt>
    <dgm:pt modelId="{FFDC72D8-EE9D-4D61-A653-3D77ADC0B17E}" type="pres">
      <dgm:prSet presAssocID="{D81F6C01-8BCB-49D8-95C6-9882D80E58CD}" presName="compNode" presStyleCnt="0"/>
      <dgm:spPr/>
    </dgm:pt>
    <dgm:pt modelId="{71957B90-DF7B-443D-991D-C1505D18D9DA}" type="pres">
      <dgm:prSet presAssocID="{D81F6C01-8BCB-49D8-95C6-9882D80E58CD}" presName="aNode" presStyleLbl="bgShp" presStyleIdx="2" presStyleCnt="3" custLinFactNeighborX="898"/>
      <dgm:spPr/>
    </dgm:pt>
    <dgm:pt modelId="{C12110C6-C224-4CB1-9D81-449044B7C60F}" type="pres">
      <dgm:prSet presAssocID="{D81F6C01-8BCB-49D8-95C6-9882D80E58CD}" presName="textNode" presStyleLbl="bgShp" presStyleIdx="2" presStyleCnt="3"/>
      <dgm:spPr/>
    </dgm:pt>
    <dgm:pt modelId="{6F8B3CDC-5B72-41A5-88FA-2B7F79865A9D}" type="pres">
      <dgm:prSet presAssocID="{D81F6C01-8BCB-49D8-95C6-9882D80E58CD}" presName="compChildNode" presStyleCnt="0"/>
      <dgm:spPr/>
    </dgm:pt>
    <dgm:pt modelId="{E3BB30E0-6636-4741-9B94-3070AE07452F}" type="pres">
      <dgm:prSet presAssocID="{D81F6C01-8BCB-49D8-95C6-9882D80E58CD}" presName="theInnerList" presStyleCnt="0"/>
      <dgm:spPr/>
    </dgm:pt>
    <dgm:pt modelId="{C5E5808B-5079-48CB-9198-04F790E95DA4}" type="pres">
      <dgm:prSet presAssocID="{9BB36D25-E42A-4599-B34D-425B209245ED}" presName="childNode" presStyleLbl="node1" presStyleIdx="34" presStyleCnt="49" custLinFactNeighborX="1123" custLinFactNeighborY="23882">
        <dgm:presLayoutVars>
          <dgm:bulletEnabled val="1"/>
        </dgm:presLayoutVars>
      </dgm:prSet>
      <dgm:spPr/>
    </dgm:pt>
    <dgm:pt modelId="{7E402CEA-FA8B-4C35-99F7-FB9FD1A3BD82}" type="pres">
      <dgm:prSet presAssocID="{9BB36D25-E42A-4599-B34D-425B209245ED}" presName="aSpace2" presStyleCnt="0"/>
      <dgm:spPr/>
    </dgm:pt>
    <dgm:pt modelId="{81245494-E40E-473D-B4E3-EAC4E0E31247}" type="pres">
      <dgm:prSet presAssocID="{150CF030-A88E-44FA-AC71-DF7BA569BEE3}" presName="childNode" presStyleLbl="node1" presStyleIdx="35" presStyleCnt="49">
        <dgm:presLayoutVars>
          <dgm:bulletEnabled val="1"/>
        </dgm:presLayoutVars>
      </dgm:prSet>
      <dgm:spPr/>
    </dgm:pt>
    <dgm:pt modelId="{33169CCE-FFE6-4E49-9FB3-D10C21169B27}" type="pres">
      <dgm:prSet presAssocID="{150CF030-A88E-44FA-AC71-DF7BA569BEE3}" presName="aSpace2" presStyleCnt="0"/>
      <dgm:spPr/>
    </dgm:pt>
    <dgm:pt modelId="{C45E8ADD-4A89-4B74-920F-0D95A2DEAA39}" type="pres">
      <dgm:prSet presAssocID="{5CDBBAEE-8F89-46A3-9BE5-113A083F761C}" presName="childNode" presStyleLbl="node1" presStyleIdx="36" presStyleCnt="49">
        <dgm:presLayoutVars>
          <dgm:bulletEnabled val="1"/>
        </dgm:presLayoutVars>
      </dgm:prSet>
      <dgm:spPr/>
    </dgm:pt>
    <dgm:pt modelId="{F93E3CC8-811B-483B-AA84-6C481A3823AA}" type="pres">
      <dgm:prSet presAssocID="{5CDBBAEE-8F89-46A3-9BE5-113A083F761C}" presName="aSpace2" presStyleCnt="0"/>
      <dgm:spPr/>
    </dgm:pt>
    <dgm:pt modelId="{AA86CA08-2EF1-442B-8B73-C017C4A8B65E}" type="pres">
      <dgm:prSet presAssocID="{390002B1-8ED2-4856-9A55-2D68E824E454}" presName="childNode" presStyleLbl="node1" presStyleIdx="37" presStyleCnt="49">
        <dgm:presLayoutVars>
          <dgm:bulletEnabled val="1"/>
        </dgm:presLayoutVars>
      </dgm:prSet>
      <dgm:spPr/>
    </dgm:pt>
    <dgm:pt modelId="{39CBD724-1E98-403F-B9ED-5C503B566AD0}" type="pres">
      <dgm:prSet presAssocID="{390002B1-8ED2-4856-9A55-2D68E824E454}" presName="aSpace2" presStyleCnt="0"/>
      <dgm:spPr/>
    </dgm:pt>
    <dgm:pt modelId="{BE90F929-497C-4CA2-B33D-B193A455D866}" type="pres">
      <dgm:prSet presAssocID="{B35E7624-9DD8-4755-A955-228DB8BD87FC}" presName="childNode" presStyleLbl="node1" presStyleIdx="38" presStyleCnt="49">
        <dgm:presLayoutVars>
          <dgm:bulletEnabled val="1"/>
        </dgm:presLayoutVars>
      </dgm:prSet>
      <dgm:spPr/>
    </dgm:pt>
    <dgm:pt modelId="{10D6D3F9-1005-467B-AA3D-A1DA24D448F8}" type="pres">
      <dgm:prSet presAssocID="{B35E7624-9DD8-4755-A955-228DB8BD87FC}" presName="aSpace2" presStyleCnt="0"/>
      <dgm:spPr/>
    </dgm:pt>
    <dgm:pt modelId="{62FCCFD3-3C50-4809-8BDD-F8582112CE48}" type="pres">
      <dgm:prSet presAssocID="{F572ACA9-4714-4B3E-9BBA-F2A74B8B394F}" presName="childNode" presStyleLbl="node1" presStyleIdx="39" presStyleCnt="49">
        <dgm:presLayoutVars>
          <dgm:bulletEnabled val="1"/>
        </dgm:presLayoutVars>
      </dgm:prSet>
      <dgm:spPr/>
    </dgm:pt>
    <dgm:pt modelId="{10B1FFFB-CAA4-4F2E-B1D5-513EC88BB06D}" type="pres">
      <dgm:prSet presAssocID="{F572ACA9-4714-4B3E-9BBA-F2A74B8B394F}" presName="aSpace2" presStyleCnt="0"/>
      <dgm:spPr/>
    </dgm:pt>
    <dgm:pt modelId="{8CA7F988-C012-4D7C-90EB-F5869BBF78AC}" type="pres">
      <dgm:prSet presAssocID="{9C6A1FBB-88E8-44B3-BBC4-485C92AE4C54}" presName="childNode" presStyleLbl="node1" presStyleIdx="40" presStyleCnt="49">
        <dgm:presLayoutVars>
          <dgm:bulletEnabled val="1"/>
        </dgm:presLayoutVars>
      </dgm:prSet>
      <dgm:spPr/>
    </dgm:pt>
    <dgm:pt modelId="{658CD6FF-F1EC-4E32-9676-CC1E1143C62C}" type="pres">
      <dgm:prSet presAssocID="{9C6A1FBB-88E8-44B3-BBC4-485C92AE4C54}" presName="aSpace2" presStyleCnt="0"/>
      <dgm:spPr/>
    </dgm:pt>
    <dgm:pt modelId="{617769E4-0C34-463D-BB21-C9AA0F378264}" type="pres">
      <dgm:prSet presAssocID="{1B870DA1-C609-4920-AB96-209189FE264F}" presName="childNode" presStyleLbl="node1" presStyleIdx="41" presStyleCnt="49">
        <dgm:presLayoutVars>
          <dgm:bulletEnabled val="1"/>
        </dgm:presLayoutVars>
      </dgm:prSet>
      <dgm:spPr/>
    </dgm:pt>
    <dgm:pt modelId="{A15B818A-085F-4BBE-B011-80AFE10D063E}" type="pres">
      <dgm:prSet presAssocID="{1B870DA1-C609-4920-AB96-209189FE264F}" presName="aSpace2" presStyleCnt="0"/>
      <dgm:spPr/>
    </dgm:pt>
    <dgm:pt modelId="{40213B42-4055-4495-90FC-CFC591FC7E56}" type="pres">
      <dgm:prSet presAssocID="{4C8125EB-2475-4D21-9E86-F1D1A7540AF2}" presName="childNode" presStyleLbl="node1" presStyleIdx="42" presStyleCnt="49">
        <dgm:presLayoutVars>
          <dgm:bulletEnabled val="1"/>
        </dgm:presLayoutVars>
      </dgm:prSet>
      <dgm:spPr/>
    </dgm:pt>
    <dgm:pt modelId="{3F355F4C-873F-4D22-B479-8EBEE194AC3A}" type="pres">
      <dgm:prSet presAssocID="{4C8125EB-2475-4D21-9E86-F1D1A7540AF2}" presName="aSpace2" presStyleCnt="0"/>
      <dgm:spPr/>
    </dgm:pt>
    <dgm:pt modelId="{AE68A0C1-5F36-4D10-92BD-A7DB38094866}" type="pres">
      <dgm:prSet presAssocID="{03F895FB-0C6C-4167-8547-9C0D80465260}" presName="childNode" presStyleLbl="node1" presStyleIdx="43" presStyleCnt="49">
        <dgm:presLayoutVars>
          <dgm:bulletEnabled val="1"/>
        </dgm:presLayoutVars>
      </dgm:prSet>
      <dgm:spPr/>
    </dgm:pt>
    <dgm:pt modelId="{54DFE4A5-93EF-45F2-9057-DD46802520B9}" type="pres">
      <dgm:prSet presAssocID="{03F895FB-0C6C-4167-8547-9C0D80465260}" presName="aSpace2" presStyleCnt="0"/>
      <dgm:spPr/>
    </dgm:pt>
    <dgm:pt modelId="{EB5F1937-0BD5-40E5-871F-7C21E54F39F0}" type="pres">
      <dgm:prSet presAssocID="{47682C25-39B4-4FEB-BEF1-0DB0465D4A1C}" presName="childNode" presStyleLbl="node1" presStyleIdx="44" presStyleCnt="49">
        <dgm:presLayoutVars>
          <dgm:bulletEnabled val="1"/>
        </dgm:presLayoutVars>
      </dgm:prSet>
      <dgm:spPr/>
    </dgm:pt>
    <dgm:pt modelId="{ECABE318-B489-4A25-A9B4-E2609E7030D3}" type="pres">
      <dgm:prSet presAssocID="{47682C25-39B4-4FEB-BEF1-0DB0465D4A1C}" presName="aSpace2" presStyleCnt="0"/>
      <dgm:spPr/>
    </dgm:pt>
    <dgm:pt modelId="{72568523-0FC8-40F0-B035-88EA418C92C0}" type="pres">
      <dgm:prSet presAssocID="{4AE5C713-E7D9-4565-B4A9-CA2E9AC60EA1}" presName="childNode" presStyleLbl="node1" presStyleIdx="45" presStyleCnt="49">
        <dgm:presLayoutVars>
          <dgm:bulletEnabled val="1"/>
        </dgm:presLayoutVars>
      </dgm:prSet>
      <dgm:spPr/>
    </dgm:pt>
    <dgm:pt modelId="{DBA6F4F8-3F3D-4B52-92FE-97D9858DF978}" type="pres">
      <dgm:prSet presAssocID="{4AE5C713-E7D9-4565-B4A9-CA2E9AC60EA1}" presName="aSpace2" presStyleCnt="0"/>
      <dgm:spPr/>
    </dgm:pt>
    <dgm:pt modelId="{2BB4CB5F-1209-43FA-B179-6998FEC4A56B}" type="pres">
      <dgm:prSet presAssocID="{3865B90A-1FD1-4B99-8C6A-C19CF1A235B2}" presName="childNode" presStyleLbl="node1" presStyleIdx="46" presStyleCnt="49">
        <dgm:presLayoutVars>
          <dgm:bulletEnabled val="1"/>
        </dgm:presLayoutVars>
      </dgm:prSet>
      <dgm:spPr/>
    </dgm:pt>
    <dgm:pt modelId="{63BA7CE5-D382-480C-AEE0-E4075ADB4A63}" type="pres">
      <dgm:prSet presAssocID="{3865B90A-1FD1-4B99-8C6A-C19CF1A235B2}" presName="aSpace2" presStyleCnt="0"/>
      <dgm:spPr/>
    </dgm:pt>
    <dgm:pt modelId="{1128F6DE-5003-44DD-A794-88C92A866468}" type="pres">
      <dgm:prSet presAssocID="{96B97ABB-37A9-4D60-B829-DEB4A144A782}" presName="childNode" presStyleLbl="node1" presStyleIdx="47" presStyleCnt="49">
        <dgm:presLayoutVars>
          <dgm:bulletEnabled val="1"/>
        </dgm:presLayoutVars>
      </dgm:prSet>
      <dgm:spPr/>
    </dgm:pt>
    <dgm:pt modelId="{EB9D0140-4BFD-406E-9E37-BE9A7427425D}" type="pres">
      <dgm:prSet presAssocID="{96B97ABB-37A9-4D60-B829-DEB4A144A782}" presName="aSpace2" presStyleCnt="0"/>
      <dgm:spPr/>
    </dgm:pt>
    <dgm:pt modelId="{7EF4D3E9-FD28-4171-A560-5AC061B782C3}" type="pres">
      <dgm:prSet presAssocID="{3BCF34F3-F95B-4A7C-8633-15897660AFE0}" presName="childNode" presStyleLbl="node1" presStyleIdx="48" presStyleCnt="49">
        <dgm:presLayoutVars>
          <dgm:bulletEnabled val="1"/>
        </dgm:presLayoutVars>
      </dgm:prSet>
      <dgm:spPr/>
    </dgm:pt>
  </dgm:ptLst>
  <dgm:cxnLst>
    <dgm:cxn modelId="{BD882901-9F35-424B-877C-E927102FC438}" srcId="{BB60553E-1866-4DE6-B849-D1697266B67E}" destId="{B8A06DA7-A9C7-4385-A777-A1866E7F4A96}" srcOrd="13" destOrd="0" parTransId="{BEC03D75-6EE8-420C-8C46-46E07E039D58}" sibTransId="{C9EE7688-10CC-4EC1-AA81-2391D0F7DCCA}"/>
    <dgm:cxn modelId="{6847BA02-2B4A-44B6-9DC7-2D7ECE448C67}" srcId="{BB60553E-1866-4DE6-B849-D1697266B67E}" destId="{28531705-739C-45AF-976B-2B125A64C428}" srcOrd="7" destOrd="0" parTransId="{27353632-7020-45C2-AAF6-808140382B69}" sibTransId="{720A2155-8056-4206-BFB3-53EA73A20E05}"/>
    <dgm:cxn modelId="{769A1E07-9652-47FC-ACB4-7E1FC8037C91}" type="presOf" srcId="{F2B272D1-883B-4CA3-9DBB-0F739B4AC8A6}" destId="{DF516D28-D6B1-4504-8534-B041E6C243E9}" srcOrd="0" destOrd="0" presId="urn:microsoft.com/office/officeart/2005/8/layout/lProcess2"/>
    <dgm:cxn modelId="{9E8F5B08-C434-46B3-A623-24A2EA88F88C}" type="presOf" srcId="{4AE5C713-E7D9-4565-B4A9-CA2E9AC60EA1}" destId="{72568523-0FC8-40F0-B035-88EA418C92C0}" srcOrd="0" destOrd="0" presId="urn:microsoft.com/office/officeart/2005/8/layout/lProcess2"/>
    <dgm:cxn modelId="{5F3AF90A-0E6C-4C65-9892-ECB20A62EE21}" type="presOf" srcId="{BB60553E-1866-4DE6-B849-D1697266B67E}" destId="{E3D878B1-A7E0-4D31-AE3A-851BAEE0F80B}" srcOrd="1" destOrd="0" presId="urn:microsoft.com/office/officeart/2005/8/layout/lProcess2"/>
    <dgm:cxn modelId="{592CEF0B-1FBA-41EE-B16C-2AE5B2A63C29}" srcId="{30E52D6A-2447-4B08-9EE3-E9D7E4839892}" destId="{3DD0D609-908D-4F41-BFCA-9190ED021B40}" srcOrd="9" destOrd="0" parTransId="{7FB5DBBF-B8DD-48F8-B6E2-7F6EE1CD16E0}" sibTransId="{ABED4992-DCE4-4C8D-80AD-360AB8ECCC7D}"/>
    <dgm:cxn modelId="{A5DA6913-DA75-45C3-966D-EE0C82F2EEDE}" srcId="{BB60553E-1866-4DE6-B849-D1697266B67E}" destId="{889959CD-3EF1-480B-B93E-7613EC3415EB}" srcOrd="17" destOrd="0" parTransId="{6D87A3FB-8C9F-48AA-AAE6-04FDB388C22D}" sibTransId="{EB9C3DDB-4304-4715-93F0-109827AA8840}"/>
    <dgm:cxn modelId="{9FF43914-8ABD-4767-B740-2D36B0E61E1E}" type="presOf" srcId="{836879DB-DD69-4B50-8563-AD7AC7C348A5}" destId="{60B98213-5A4B-41C3-9C94-17C9FF2E671E}" srcOrd="0" destOrd="0" presId="urn:microsoft.com/office/officeart/2005/8/layout/lProcess2"/>
    <dgm:cxn modelId="{CDD8CE18-91ED-40AF-921F-6E25759E2A24}" type="presOf" srcId="{30E52D6A-2447-4B08-9EE3-E9D7E4839892}" destId="{065437BD-FA7D-45FC-988B-490473C13C2A}" srcOrd="0" destOrd="0" presId="urn:microsoft.com/office/officeart/2005/8/layout/lProcess2"/>
    <dgm:cxn modelId="{34A76E19-D900-427B-9FC7-08A8E44B990C}" srcId="{D81F6C01-8BCB-49D8-95C6-9882D80E58CD}" destId="{47682C25-39B4-4FEB-BEF1-0DB0465D4A1C}" srcOrd="10" destOrd="0" parTransId="{AF83F8CC-9C56-4DB0-9948-82993CD5E9B6}" sibTransId="{B06CFCE5-A648-4424-9004-A346E3BB3D51}"/>
    <dgm:cxn modelId="{468E061D-23EB-441D-855D-D995E801B568}" srcId="{BB60553E-1866-4DE6-B849-D1697266B67E}" destId="{5C7709DB-4110-42CF-8CA8-9EDC443887B3}" srcOrd="9" destOrd="0" parTransId="{B7F5169C-E5A9-40C1-9FF3-02D3E29E25A0}" sibTransId="{8EBCC54F-D6FB-4B51-BCEC-6234E164038F}"/>
    <dgm:cxn modelId="{EB338F1D-3150-4996-85BF-B52981E7A409}" type="presOf" srcId="{93C07AF6-876B-415B-9457-FA33511FBDD5}" destId="{9A568BF2-F792-48B3-AA9D-8F83490E6B5C}" srcOrd="0" destOrd="0" presId="urn:microsoft.com/office/officeart/2005/8/layout/lProcess2"/>
    <dgm:cxn modelId="{97740321-3C2D-4C5E-915C-E4B83CCD28B1}" srcId="{30E52D6A-2447-4B08-9EE3-E9D7E4839892}" destId="{6726D52B-626E-464D-A126-14C2D62D6B0C}" srcOrd="4" destOrd="0" parTransId="{51A23A00-287D-417B-A6D0-A9A756F12B39}" sibTransId="{34300361-E1A4-4AE4-A259-16941B2AB9C6}"/>
    <dgm:cxn modelId="{8B197F21-E981-4DB9-8B38-82741666B4B5}" srcId="{F2B272D1-883B-4CA3-9DBB-0F739B4AC8A6}" destId="{30E52D6A-2447-4B08-9EE3-E9D7E4839892}" srcOrd="0" destOrd="0" parTransId="{9782C117-D9F2-456B-AA7E-2E0B852ED801}" sibTransId="{7C50EA80-31D9-41E4-AE0B-9F121E246759}"/>
    <dgm:cxn modelId="{4E27C921-19E3-49FD-A123-187C9AAA2525}" type="presOf" srcId="{28531705-739C-45AF-976B-2B125A64C428}" destId="{004AB10B-05D7-4475-ACBB-8ED2B74D7F2A}" srcOrd="0" destOrd="0" presId="urn:microsoft.com/office/officeart/2005/8/layout/lProcess2"/>
    <dgm:cxn modelId="{04D43725-2AC5-49BC-B568-703ADF522F17}" srcId="{BB60553E-1866-4DE6-B849-D1697266B67E}" destId="{0FBA5D3E-68CD-40B3-8379-F8F1FB66ED5E}" srcOrd="16" destOrd="0" parTransId="{CCBD391F-EAD9-44EF-BDC8-6E2DCA2F6875}" sibTransId="{5B3BCA6B-994C-4681-BAC4-0BA194301E6E}"/>
    <dgm:cxn modelId="{277F1827-6796-44BE-8FDD-670433B42C6E}" type="presOf" srcId="{03F895FB-0C6C-4167-8547-9C0D80465260}" destId="{AE68A0C1-5F36-4D10-92BD-A7DB38094866}" srcOrd="0" destOrd="0" presId="urn:microsoft.com/office/officeart/2005/8/layout/lProcess2"/>
    <dgm:cxn modelId="{489C7C29-785D-4BC2-8F98-459A038371DA}" srcId="{F2B272D1-883B-4CA3-9DBB-0F739B4AC8A6}" destId="{BB60553E-1866-4DE6-B849-D1697266B67E}" srcOrd="1" destOrd="0" parTransId="{B8257886-C39D-42DE-915A-31E2742692FC}" sibTransId="{695E0AAE-91AE-49A1-A528-1FACE0834800}"/>
    <dgm:cxn modelId="{CE0B352B-5020-4168-97C9-ED34A0740F25}" srcId="{D81F6C01-8BCB-49D8-95C6-9882D80E58CD}" destId="{03F895FB-0C6C-4167-8547-9C0D80465260}" srcOrd="9" destOrd="0" parTransId="{7DF04741-5702-4943-B3DA-B2F183369219}" sibTransId="{FF369026-0E1D-4B5F-BEF6-758EE698431C}"/>
    <dgm:cxn modelId="{AC13782C-0FEA-4F87-9FC6-6D0B2B9E8208}" type="presOf" srcId="{B35E7624-9DD8-4755-A955-228DB8BD87FC}" destId="{BE90F929-497C-4CA2-B33D-B193A455D866}" srcOrd="0" destOrd="0" presId="urn:microsoft.com/office/officeart/2005/8/layout/lProcess2"/>
    <dgm:cxn modelId="{3C448D2C-9717-4987-98BF-7FDCE27AC369}" srcId="{30E52D6A-2447-4B08-9EE3-E9D7E4839892}" destId="{2C4266ED-1DC3-44B3-8FF9-1F21FC8C2764}" srcOrd="15" destOrd="0" parTransId="{0597CB51-D3A8-4ED7-9604-360CAADE64C1}" sibTransId="{D2D888C7-39A2-4054-88A1-5A6CFBFBF193}"/>
    <dgm:cxn modelId="{580B252E-11E2-432E-946D-F9FA44C81834}" type="presOf" srcId="{3DD0D609-908D-4F41-BFCA-9190ED021B40}" destId="{BCAC81A1-0E30-4F25-A333-BFA8EC932632}" srcOrd="0" destOrd="0" presId="urn:microsoft.com/office/officeart/2005/8/layout/lProcess2"/>
    <dgm:cxn modelId="{7B9F3E2F-9F00-4BDF-B48D-3056EC501C0A}" type="presOf" srcId="{3BCF34F3-F95B-4A7C-8633-15897660AFE0}" destId="{7EF4D3E9-FD28-4171-A560-5AC061B782C3}" srcOrd="0" destOrd="0" presId="urn:microsoft.com/office/officeart/2005/8/layout/lProcess2"/>
    <dgm:cxn modelId="{1303D12F-2C1F-4045-A5B5-2AE26C013724}" type="presOf" srcId="{E72425E7-3EAE-4274-BC9D-ACC8B898A31F}" destId="{F5783252-F042-4BC9-9636-EBD26076C443}" srcOrd="0" destOrd="0" presId="urn:microsoft.com/office/officeart/2005/8/layout/lProcess2"/>
    <dgm:cxn modelId="{D3ECFE34-07EC-4369-9407-94422B9AD73B}" srcId="{D81F6C01-8BCB-49D8-95C6-9882D80E58CD}" destId="{3BCF34F3-F95B-4A7C-8633-15897660AFE0}" srcOrd="14" destOrd="0" parTransId="{BF744DB7-E2E1-4AD7-B019-D80178326AAC}" sibTransId="{7C6E7163-5C0F-4853-97C8-024F8E0AC8E2}"/>
    <dgm:cxn modelId="{5811F137-A5ED-454B-81D7-2F58BE0BB7DC}" srcId="{D81F6C01-8BCB-49D8-95C6-9882D80E58CD}" destId="{3865B90A-1FD1-4B99-8C6A-C19CF1A235B2}" srcOrd="12" destOrd="0" parTransId="{CF302DDF-0D09-436D-8B57-8E21D252C47E}" sibTransId="{9C05611E-481B-498F-ACE5-743E0CF819B2}"/>
    <dgm:cxn modelId="{59F32E3A-1D53-40BC-8986-682770F6C123}" type="presOf" srcId="{D5705A05-C7EA-4A79-9AE5-B7F125145B07}" destId="{9E1A7642-EFE3-4AB3-B793-E549DD28A4E8}" srcOrd="0" destOrd="0" presId="urn:microsoft.com/office/officeart/2005/8/layout/lProcess2"/>
    <dgm:cxn modelId="{24D4A33D-FDF4-4565-AF1E-21D4D4F31AB2}" type="presOf" srcId="{1F52C55A-CAA5-469D-8B80-EA9C2139FE3C}" destId="{8F71FC9E-B513-4B2C-A27F-19BC7F0CD96D}" srcOrd="0" destOrd="0" presId="urn:microsoft.com/office/officeart/2005/8/layout/lProcess2"/>
    <dgm:cxn modelId="{15CCA63F-DF8F-40B9-965C-BF8779264015}" type="presOf" srcId="{6E48BC8F-A999-41F2-9C30-84D115A6CB6A}" destId="{431BD192-8F7B-42DF-BDCD-930F879D6B95}" srcOrd="0" destOrd="0" presId="urn:microsoft.com/office/officeart/2005/8/layout/lProcess2"/>
    <dgm:cxn modelId="{2836385B-90FB-4BCF-A537-227263AB03CC}" type="presOf" srcId="{41DBA072-B4EC-4FBD-8825-4231F62820EF}" destId="{880D9F78-499D-4FC6-A93B-8515390219A4}" srcOrd="0" destOrd="0" presId="urn:microsoft.com/office/officeart/2005/8/layout/lProcess2"/>
    <dgm:cxn modelId="{4B397B5D-418F-4CBD-BF1F-F45205495AD8}" type="presOf" srcId="{5C7709DB-4110-42CF-8CA8-9EDC443887B3}" destId="{17F25E60-B71E-41FF-BDCE-794FD1006056}" srcOrd="0" destOrd="0" presId="urn:microsoft.com/office/officeart/2005/8/layout/lProcess2"/>
    <dgm:cxn modelId="{936BA25E-20A9-4632-85AF-707A008BB21D}" type="presOf" srcId="{33CB5BC9-A942-44E5-94DA-47FE48809AB3}" destId="{69B7376E-06E9-493C-A047-BBBE63986D49}" srcOrd="0" destOrd="0" presId="urn:microsoft.com/office/officeart/2005/8/layout/lProcess2"/>
    <dgm:cxn modelId="{9F051043-95F1-4214-8817-CD8621EB2547}" srcId="{D81F6C01-8BCB-49D8-95C6-9882D80E58CD}" destId="{F572ACA9-4714-4B3E-9BBA-F2A74B8B394F}" srcOrd="5" destOrd="0" parTransId="{0E6A6C74-A80C-4DD6-B46A-48E8B4117BD9}" sibTransId="{C5DC9999-B7C8-49CD-8FA9-FD7C2D475438}"/>
    <dgm:cxn modelId="{77A60844-B24C-46A8-A2E2-63762AD4C553}" type="presOf" srcId="{DC180CFD-DD35-48CB-A9CF-E96B27786655}" destId="{D8C915B2-760D-4B8E-9BBC-AD8A09578FA9}" srcOrd="0" destOrd="0" presId="urn:microsoft.com/office/officeart/2005/8/layout/lProcess2"/>
    <dgm:cxn modelId="{53025849-034E-42C7-A05D-A7A3E2C22DD4}" type="presOf" srcId="{3865B90A-1FD1-4B99-8C6A-C19CF1A235B2}" destId="{2BB4CB5F-1209-43FA-B179-6998FEC4A56B}" srcOrd="0" destOrd="0" presId="urn:microsoft.com/office/officeart/2005/8/layout/lProcess2"/>
    <dgm:cxn modelId="{3863866D-4700-4FCB-9DF2-3160F215655D}" type="presOf" srcId="{2C4266ED-1DC3-44B3-8FF9-1F21FC8C2764}" destId="{B1FBCFC4-BFB1-44F5-A7FF-7366CA534A82}" srcOrd="0" destOrd="0" presId="urn:microsoft.com/office/officeart/2005/8/layout/lProcess2"/>
    <dgm:cxn modelId="{7B16F170-B90B-4ACC-892D-18AC3B13D3FD}" srcId="{D81F6C01-8BCB-49D8-95C6-9882D80E58CD}" destId="{150CF030-A88E-44FA-AC71-DF7BA569BEE3}" srcOrd="1" destOrd="0" parTransId="{C11BB65B-054E-477F-B773-922C781D3AFC}" sibTransId="{ABBA1E74-8529-4CD2-88B2-B8CF80BD50A1}"/>
    <dgm:cxn modelId="{BF66F250-34B8-43C0-B09B-758EFF3694A6}" type="presOf" srcId="{2BFFA59F-5E11-48B2-AB33-3B638BA780DC}" destId="{9CBD9D25-27B4-49DE-BC8A-80D254C64B21}" srcOrd="0" destOrd="0" presId="urn:microsoft.com/office/officeart/2005/8/layout/lProcess2"/>
    <dgm:cxn modelId="{0ADF8A52-EBC9-44DE-9E82-E4AD22EF56FF}" srcId="{30E52D6A-2447-4B08-9EE3-E9D7E4839892}" destId="{688FC388-7914-4853-B9D7-607ABBF3D48C}" srcOrd="10" destOrd="0" parTransId="{A538FB6F-EDB3-4363-BE31-074F76063437}" sibTransId="{27F4E83B-0F33-49F1-913E-BA351A33BB70}"/>
    <dgm:cxn modelId="{5F8E8E72-1678-4E2A-ABD6-44B57308FA11}" srcId="{30E52D6A-2447-4B08-9EE3-E9D7E4839892}" destId="{D859010F-04CB-4F64-A9FD-55549663D055}" srcOrd="2" destOrd="0" parTransId="{7F333B92-A7EE-4F38-8B20-78FFE9CE5497}" sibTransId="{E13D729B-66C5-4069-BA40-960C92FF05C9}"/>
    <dgm:cxn modelId="{1E28DF72-62CF-48AA-B882-00541CF2833B}" srcId="{D81F6C01-8BCB-49D8-95C6-9882D80E58CD}" destId="{5CDBBAEE-8F89-46A3-9BE5-113A083F761C}" srcOrd="2" destOrd="0" parTransId="{73BE64F7-C9A8-4FA3-A3F5-172AD1D6ED5D}" sibTransId="{53BCEC81-E48F-413D-864E-B4E7E59C8A56}"/>
    <dgm:cxn modelId="{B39BFB52-DEF9-41CF-BB72-296ED13D926E}" srcId="{D81F6C01-8BCB-49D8-95C6-9882D80E58CD}" destId="{9BB36D25-E42A-4599-B34D-425B209245ED}" srcOrd="0" destOrd="0" parTransId="{C32E2FF1-F1C9-4965-AA30-3BDE3B653D97}" sibTransId="{063784BD-0C63-497A-AE0F-06993E7B622F}"/>
    <dgm:cxn modelId="{B0D07B53-86DB-461F-AA18-49D316D16D32}" srcId="{D81F6C01-8BCB-49D8-95C6-9882D80E58CD}" destId="{96B97ABB-37A9-4D60-B829-DEB4A144A782}" srcOrd="13" destOrd="0" parTransId="{BC8C5B7D-6E1B-4976-8ED2-902F3807E890}" sibTransId="{4E8C6CA4-82CD-42A4-98A6-0CAE03A59F62}"/>
    <dgm:cxn modelId="{45FA8E75-1DA7-4747-B663-0BA0B0AC01E0}" srcId="{BB60553E-1866-4DE6-B849-D1697266B67E}" destId="{5157E41B-692A-45E0-8D7F-249F5BF8FBAB}" srcOrd="5" destOrd="0" parTransId="{CF2EF8D6-D619-4225-A368-25D0B8A67D5B}" sibTransId="{5ECF01F4-78A3-44E8-BC40-5D361CA5F539}"/>
    <dgm:cxn modelId="{0DBA8859-6233-406F-AD02-5FE965726726}" type="presOf" srcId="{2068FB53-714A-4B66-9E17-56C201744C80}" destId="{7D0582B4-1F9F-461A-BB61-16C63CF79AC4}" srcOrd="0" destOrd="0" presId="urn:microsoft.com/office/officeart/2005/8/layout/lProcess2"/>
    <dgm:cxn modelId="{DE2FF77A-2F14-487E-93E1-C79651D080D0}" type="presOf" srcId="{D859010F-04CB-4F64-A9FD-55549663D055}" destId="{0519AAD6-624B-41A5-B048-DF659B289A21}" srcOrd="0" destOrd="0" presId="urn:microsoft.com/office/officeart/2005/8/layout/lProcess2"/>
    <dgm:cxn modelId="{53F6FD5A-9780-4DD2-A51A-579B450AF1FB}" type="presOf" srcId="{5CDBBAEE-8F89-46A3-9BE5-113A083F761C}" destId="{C45E8ADD-4A89-4B74-920F-0D95A2DEAA39}" srcOrd="0" destOrd="0" presId="urn:microsoft.com/office/officeart/2005/8/layout/lProcess2"/>
    <dgm:cxn modelId="{751FA67E-F21E-4B63-8DC1-1E91312A88BD}" srcId="{BB60553E-1866-4DE6-B849-D1697266B67E}" destId="{55BE99B4-DA74-40F8-A3F0-E9D9320176AE}" srcOrd="10" destOrd="0" parTransId="{831E7818-5366-4C39-AAFB-53F5DB5775C6}" sibTransId="{766DC892-F63A-4C24-A858-40847B372A8E}"/>
    <dgm:cxn modelId="{A924E97E-24C0-4DC1-88BE-967C2AF414F1}" srcId="{D81F6C01-8BCB-49D8-95C6-9882D80E58CD}" destId="{9C6A1FBB-88E8-44B3-BBC4-485C92AE4C54}" srcOrd="6" destOrd="0" parTransId="{18F456DB-D7DD-4F8F-8A15-7E836B905613}" sibTransId="{C0B5E4FF-7D2E-4ED1-8935-628277104963}"/>
    <dgm:cxn modelId="{8ECC9D81-6A19-4620-8309-9EF1DE0962E8}" type="presOf" srcId="{889959CD-3EF1-480B-B93E-7613EC3415EB}" destId="{07B96255-E94D-4D02-9D06-050B1172C3F8}" srcOrd="0" destOrd="0" presId="urn:microsoft.com/office/officeart/2005/8/layout/lProcess2"/>
    <dgm:cxn modelId="{C099BB83-FE5D-4E20-A5F5-41468D9718AD}" srcId="{30E52D6A-2447-4B08-9EE3-E9D7E4839892}" destId="{DC180CFD-DD35-48CB-A9CF-E96B27786655}" srcOrd="13" destOrd="0" parTransId="{05E1F9E0-CCE3-474A-86E7-3620A001DAC9}" sibTransId="{54564B4B-F35C-4373-AD4B-9029C9150FC3}"/>
    <dgm:cxn modelId="{5138C686-12A0-4F1A-9F90-AE0BAEE42585}" srcId="{BB60553E-1866-4DE6-B849-D1697266B67E}" destId="{F84FD2D8-D271-40CB-8430-2E9BE43A93AE}" srcOrd="12" destOrd="0" parTransId="{B112978D-E6BF-4A40-B0C4-085E89467B29}" sibTransId="{10CD2E6F-E8A0-4F80-8FD8-E340ECBD934C}"/>
    <dgm:cxn modelId="{D756308C-3242-47B3-8F9F-863AE2C24E57}" type="presOf" srcId="{1B870DA1-C609-4920-AB96-209189FE264F}" destId="{617769E4-0C34-463D-BB21-C9AA0F378264}" srcOrd="0" destOrd="0" presId="urn:microsoft.com/office/officeart/2005/8/layout/lProcess2"/>
    <dgm:cxn modelId="{3881698F-7CEA-4495-9609-C10D4AC31177}" type="presOf" srcId="{D81F6C01-8BCB-49D8-95C6-9882D80E58CD}" destId="{C12110C6-C224-4CB1-9D81-449044B7C60F}" srcOrd="1" destOrd="0" presId="urn:microsoft.com/office/officeart/2005/8/layout/lProcess2"/>
    <dgm:cxn modelId="{E76F9090-BF7C-494F-85AB-CDBBB74880CE}" type="presOf" srcId="{8418432B-AFBC-4148-BF9E-868BC4DFE3FD}" destId="{B7DE8A21-3442-422D-AF66-4F8DB848974E}" srcOrd="0" destOrd="0" presId="urn:microsoft.com/office/officeart/2005/8/layout/lProcess2"/>
    <dgm:cxn modelId="{E23E9F92-A85B-403C-8547-8AA98220E4E8}" type="presOf" srcId="{B8A06DA7-A9C7-4385-A777-A1866E7F4A96}" destId="{0F8404D8-8C73-4E02-AC9F-5DD200C2889F}" srcOrd="0" destOrd="0" presId="urn:microsoft.com/office/officeart/2005/8/layout/lProcess2"/>
    <dgm:cxn modelId="{48F5AD94-81CA-403A-AECD-17785E56D614}" srcId="{30E52D6A-2447-4B08-9EE3-E9D7E4839892}" destId="{93C07AF6-876B-415B-9457-FA33511FBDD5}" srcOrd="8" destOrd="0" parTransId="{1B64B368-CBF5-4846-AF8A-A004CF5041B9}" sibTransId="{AF3671B0-8236-431B-AAA9-E9E5D117E3DD}"/>
    <dgm:cxn modelId="{EBD4AE94-89D4-44AA-9A96-A2DB10DB57B7}" type="presOf" srcId="{9BB36D25-E42A-4599-B34D-425B209245ED}" destId="{C5E5808B-5079-48CB-9198-04F790E95DA4}" srcOrd="0" destOrd="0" presId="urn:microsoft.com/office/officeart/2005/8/layout/lProcess2"/>
    <dgm:cxn modelId="{201C1D97-2E3C-4968-9BDB-C927D3EB7F55}" srcId="{BB60553E-1866-4DE6-B849-D1697266B67E}" destId="{955833B8-356F-4C0D-861D-E80ED9ECCDA2}" srcOrd="6" destOrd="0" parTransId="{5FDCD852-99A6-4028-8E4E-EBD88E6B75EB}" sibTransId="{7E750CA5-59FC-4B7D-A2D3-FFC110E7E24E}"/>
    <dgm:cxn modelId="{A9D8CE97-9A72-4A30-B64B-E97E05F1C327}" type="presOf" srcId="{F0AE25E0-C438-44DA-82E8-9A0F3B2E4C11}" destId="{18FD1D46-2B4C-4C64-B268-763A65730F16}" srcOrd="0" destOrd="0" presId="urn:microsoft.com/office/officeart/2005/8/layout/lProcess2"/>
    <dgm:cxn modelId="{F18F3B9B-0A50-4D1B-AFA4-C4712FFAB8BB}" type="presOf" srcId="{688FC388-7914-4853-B9D7-607ABBF3D48C}" destId="{241AC1A1-2792-49B6-8C25-6427B1BA8544}" srcOrd="0" destOrd="0" presId="urn:microsoft.com/office/officeart/2005/8/layout/lProcess2"/>
    <dgm:cxn modelId="{D8B26A9C-DA83-464B-9F44-3FC8A5D6808F}" type="presOf" srcId="{F572ACA9-4714-4B3E-9BBA-F2A74B8B394F}" destId="{62FCCFD3-3C50-4809-8BDD-F8582112CE48}" srcOrd="0" destOrd="0" presId="urn:microsoft.com/office/officeart/2005/8/layout/lProcess2"/>
    <dgm:cxn modelId="{9FF9CA9C-614E-4599-9327-5910B6B57C4F}" type="presOf" srcId="{871C767A-A433-46FA-8C49-A2AD5D4B20FA}" destId="{EE88FD4D-D02D-4CB0-8AFF-EA2800ECC242}" srcOrd="0" destOrd="0" presId="urn:microsoft.com/office/officeart/2005/8/layout/lProcess2"/>
    <dgm:cxn modelId="{4F96929E-C383-40CC-8F1A-D8D62F89E064}" srcId="{30E52D6A-2447-4B08-9EE3-E9D7E4839892}" destId="{EC677DAF-1975-4693-B2D0-9B9128649335}" srcOrd="7" destOrd="0" parTransId="{F61D6EF8-EAED-4727-8E48-287EC9981620}" sibTransId="{54CE3E3C-A889-4E88-864D-02F4CF4F9570}"/>
    <dgm:cxn modelId="{493E04A1-A6AE-46C5-98EE-A17D8896EE00}" srcId="{BB60553E-1866-4DE6-B849-D1697266B67E}" destId="{2BFFA59F-5E11-48B2-AB33-3B638BA780DC}" srcOrd="0" destOrd="0" parTransId="{B9D3B3F7-666F-4945-A46D-E57E69A0E5D0}" sibTransId="{13D9A295-DE8A-41E6-BB3E-39C795D0B8B0}"/>
    <dgm:cxn modelId="{0104DCA1-B8B9-4961-BC71-E270023DFF7F}" srcId="{BB60553E-1866-4DE6-B849-D1697266B67E}" destId="{1F52C55A-CAA5-469D-8B80-EA9C2139FE3C}" srcOrd="15" destOrd="0" parTransId="{C12D8597-D3D2-47F0-96E4-15808DC5DEEB}" sibTransId="{C5D8A855-8930-4F79-AA60-232A647CF2CF}"/>
    <dgm:cxn modelId="{B7A6F9A1-3710-4251-BFF7-113947D0C948}" type="presOf" srcId="{9C6A1FBB-88E8-44B3-BBC4-485C92AE4C54}" destId="{8CA7F988-C012-4D7C-90EB-F5869BBF78AC}" srcOrd="0" destOrd="0" presId="urn:microsoft.com/office/officeart/2005/8/layout/lProcess2"/>
    <dgm:cxn modelId="{1AB74EA2-D614-4F21-9885-394BB796639E}" srcId="{30E52D6A-2447-4B08-9EE3-E9D7E4839892}" destId="{33CB5BC9-A942-44E5-94DA-47FE48809AB3}" srcOrd="1" destOrd="0" parTransId="{892BFFEC-D1C9-4B45-B7E7-C8132673A1FE}" sibTransId="{AD515DEE-3F34-4B35-A2CC-CD923FACBF9D}"/>
    <dgm:cxn modelId="{0937B5A4-00DD-47EA-9CA0-B8888A7BF8B7}" srcId="{D81F6C01-8BCB-49D8-95C6-9882D80E58CD}" destId="{B35E7624-9DD8-4755-A955-228DB8BD87FC}" srcOrd="4" destOrd="0" parTransId="{CDECE0F8-2474-4E70-96E3-1116EDED1104}" sibTransId="{DEA3E082-ED68-458E-8E7D-9A89A4CEB3FD}"/>
    <dgm:cxn modelId="{E7BE0FA9-7EEF-4C82-9EE9-BE120156A346}" type="presOf" srcId="{30E52D6A-2447-4B08-9EE3-E9D7E4839892}" destId="{88F40155-5F8C-41AC-8C84-B5C584BDF85F}" srcOrd="1" destOrd="0" presId="urn:microsoft.com/office/officeart/2005/8/layout/lProcess2"/>
    <dgm:cxn modelId="{F1B68DAA-65DC-4296-9E60-76327184E0AB}" srcId="{BB60553E-1866-4DE6-B849-D1697266B67E}" destId="{956D64B6-A50B-410D-9867-9E74E9524FEC}" srcOrd="3" destOrd="0" parTransId="{A1BF587A-2D53-4D99-B8E1-2F65DD06A7BA}" sibTransId="{E3682530-B6E5-4741-8FBD-E012DE8DD978}"/>
    <dgm:cxn modelId="{E258BEAA-1314-450E-9A90-A76F88B3930E}" type="presOf" srcId="{D81F6C01-8BCB-49D8-95C6-9882D80E58CD}" destId="{71957B90-DF7B-443D-991D-C1505D18D9DA}" srcOrd="0" destOrd="0" presId="urn:microsoft.com/office/officeart/2005/8/layout/lProcess2"/>
    <dgm:cxn modelId="{72AA87AD-2420-4962-A7F1-358B0291DA70}" type="presOf" srcId="{0FBA5D3E-68CD-40B3-8379-F8F1FB66ED5E}" destId="{FCB29A75-D2F5-4AD2-8EE0-E3B011938B4A}" srcOrd="0" destOrd="0" presId="urn:microsoft.com/office/officeart/2005/8/layout/lProcess2"/>
    <dgm:cxn modelId="{3C4B2BBD-2E7A-45B1-B959-2583C2BEE1A7}" type="presOf" srcId="{006A499D-4432-47A1-B3F0-6DE60658673B}" destId="{576BECD4-1A6F-44CE-B38B-CFFF17A45EE2}" srcOrd="0" destOrd="0" presId="urn:microsoft.com/office/officeart/2005/8/layout/lProcess2"/>
    <dgm:cxn modelId="{D011B6BF-2514-44C5-92A3-84D0BDAE5DD8}" type="presOf" srcId="{47682C25-39B4-4FEB-BEF1-0DB0465D4A1C}" destId="{EB5F1937-0BD5-40E5-871F-7C21E54F39F0}" srcOrd="0" destOrd="0" presId="urn:microsoft.com/office/officeart/2005/8/layout/lProcess2"/>
    <dgm:cxn modelId="{7251BEBF-F86B-43BA-AC1E-C321DD80E305}" srcId="{BB60553E-1866-4DE6-B849-D1697266B67E}" destId="{F0AE25E0-C438-44DA-82E8-9A0F3B2E4C11}" srcOrd="11" destOrd="0" parTransId="{47994FCD-1355-45A2-8B82-2A3498E9E97B}" sibTransId="{A56630C5-8E80-4561-9363-C92EB49C4D82}"/>
    <dgm:cxn modelId="{5964F0C2-4A8A-4280-A0DF-7ED916020CF3}" srcId="{BB60553E-1866-4DE6-B849-D1697266B67E}" destId="{ECDCD7BE-D12C-489E-AF23-9D7A44CA29F7}" srcOrd="8" destOrd="0" parTransId="{29EC47AC-8FD9-42B0-A2A8-7513B1AF232E}" sibTransId="{3E48CF59-9F1B-4805-BF13-AE6EB4F66C91}"/>
    <dgm:cxn modelId="{DD2CE2C3-ADA4-429D-9A52-7D8DC5B5A63F}" type="presOf" srcId="{55BE99B4-DA74-40F8-A3F0-E9D9320176AE}" destId="{D3D97249-4B11-4477-AACB-9A7C05D2B09F}" srcOrd="0" destOrd="0" presId="urn:microsoft.com/office/officeart/2005/8/layout/lProcess2"/>
    <dgm:cxn modelId="{CCCBFAC3-402D-44C0-92A2-40D3050C19E9}" srcId="{BB60553E-1866-4DE6-B849-D1697266B67E}" destId="{006A499D-4432-47A1-B3F0-6DE60658673B}" srcOrd="1" destOrd="0" parTransId="{BE736683-317E-4862-A3A5-FBAFB62197FB}" sibTransId="{CA113B77-8B4F-4CCF-80DA-76195AF1291A}"/>
    <dgm:cxn modelId="{31BA0AC7-A85C-498B-A9D3-4866D7C3786C}" type="presOf" srcId="{3A223773-CCBD-44F1-B5DF-75F65A542517}" destId="{18AD130E-9A74-4ECD-BB65-06C9B7BF4016}" srcOrd="0" destOrd="0" presId="urn:microsoft.com/office/officeart/2005/8/layout/lProcess2"/>
    <dgm:cxn modelId="{69323AC8-2A3F-4C9A-BE15-B6AE56CD37EB}" srcId="{D81F6C01-8BCB-49D8-95C6-9882D80E58CD}" destId="{4AE5C713-E7D9-4565-B4A9-CA2E9AC60EA1}" srcOrd="11" destOrd="0" parTransId="{5819611F-4FAE-4B6E-B23F-C0351BAD1768}" sibTransId="{C6380DE8-E6C6-48E6-AC1F-F5774E1677CD}"/>
    <dgm:cxn modelId="{5B7EA6CA-238B-4762-BE1A-E37333C6C438}" type="presOf" srcId="{ECDCD7BE-D12C-489E-AF23-9D7A44CA29F7}" destId="{98A5647B-E233-4971-83B6-D8CD25BA4692}" srcOrd="0" destOrd="0" presId="urn:microsoft.com/office/officeart/2005/8/layout/lProcess2"/>
    <dgm:cxn modelId="{960968CB-AC49-4E15-B8CB-9C22137738FC}" srcId="{BB60553E-1866-4DE6-B849-D1697266B67E}" destId="{3A223773-CCBD-44F1-B5DF-75F65A542517}" srcOrd="4" destOrd="0" parTransId="{994AD74D-D5B2-466D-A209-9E7184D14F06}" sibTransId="{C24CC5F4-F625-4EC2-A697-7880A0BADE82}"/>
    <dgm:cxn modelId="{CF6C0ECC-483B-4CA5-B9C2-A9E64EE97F8C}" srcId="{30E52D6A-2447-4B08-9EE3-E9D7E4839892}" destId="{836879DB-DD69-4B50-8563-AD7AC7C348A5}" srcOrd="12" destOrd="0" parTransId="{AF9EF0ED-F6EA-46CD-9275-AA21116C1EBC}" sibTransId="{A1923E1E-2E32-42E9-A2DD-294B8E1FC682}"/>
    <dgm:cxn modelId="{9188CDD0-CF40-4766-A748-4EAED5022DC7}" srcId="{D81F6C01-8BCB-49D8-95C6-9882D80E58CD}" destId="{1B870DA1-C609-4920-AB96-209189FE264F}" srcOrd="7" destOrd="0" parTransId="{C1E71551-2984-4319-BD6C-128C56ED2FC0}" sibTransId="{49C81018-8D6A-4D1F-A0D5-1B710AA25DD5}"/>
    <dgm:cxn modelId="{D27105D1-DF53-4796-9379-A0221ACCB519}" type="presOf" srcId="{EC677DAF-1975-4693-B2D0-9B9128649335}" destId="{EE13030F-F299-4028-9428-7095C01CCA95}" srcOrd="0" destOrd="0" presId="urn:microsoft.com/office/officeart/2005/8/layout/lProcess2"/>
    <dgm:cxn modelId="{184A9CD2-F294-4C7C-8582-DC225E816B76}" srcId="{30E52D6A-2447-4B08-9EE3-E9D7E4839892}" destId="{D5705A05-C7EA-4A79-9AE5-B7F125145B07}" srcOrd="5" destOrd="0" parTransId="{2D1A14E2-A8F5-4054-9840-3C2FAC228858}" sibTransId="{132D1242-7B77-4BB0-87D1-EF2C29D18D40}"/>
    <dgm:cxn modelId="{6139F5D3-7BC5-470A-847A-44B3372C5F5C}" srcId="{30E52D6A-2447-4B08-9EE3-E9D7E4839892}" destId="{871C767A-A433-46FA-8C49-A2AD5D4B20FA}" srcOrd="0" destOrd="0" parTransId="{C26B4C45-E067-4A75-A664-DC42BDEA2FCA}" sibTransId="{36C97A77-73A9-4E60-8AF8-5F80ED80DD65}"/>
    <dgm:cxn modelId="{64894FD4-B826-4DC0-94D3-D89A4D48B2E1}" type="presOf" srcId="{150CF030-A88E-44FA-AC71-DF7BA569BEE3}" destId="{81245494-E40E-473D-B4E3-EAC4E0E31247}" srcOrd="0" destOrd="0" presId="urn:microsoft.com/office/officeart/2005/8/layout/lProcess2"/>
    <dgm:cxn modelId="{277FE3D7-E8E0-4D7E-B800-58DAF9D802C4}" srcId="{30E52D6A-2447-4B08-9EE3-E9D7E4839892}" destId="{2068FB53-714A-4B66-9E17-56C201744C80}" srcOrd="11" destOrd="0" parTransId="{BAD61C1C-053A-41B6-9097-D8EA623BB952}" sibTransId="{1B4D915E-A486-4BAB-BC77-7B2ADFFFB8FC}"/>
    <dgm:cxn modelId="{17725AE1-0999-4C46-92B4-C4FD9414FD4B}" srcId="{BB60553E-1866-4DE6-B849-D1697266B67E}" destId="{E72425E7-3EAE-4274-BC9D-ACC8B898A31F}" srcOrd="2" destOrd="0" parTransId="{2EFF6712-24DC-4229-AF27-40125BB1FACC}" sibTransId="{EFAF4301-570D-44A8-B2EB-8067D164B0D8}"/>
    <dgm:cxn modelId="{7AE807E2-3A3B-4CE8-BC3D-BBE3D25734A1}" type="presOf" srcId="{5157E41B-692A-45E0-8D7F-249F5BF8FBAB}" destId="{133929A1-6452-40A6-9C43-E5CC020F1188}" srcOrd="0" destOrd="0" presId="urn:microsoft.com/office/officeart/2005/8/layout/lProcess2"/>
    <dgm:cxn modelId="{231645E3-4292-46DA-9C94-D585A740BE78}" type="presOf" srcId="{390002B1-8ED2-4856-9A55-2D68E824E454}" destId="{AA86CA08-2EF1-442B-8B73-C017C4A8B65E}" srcOrd="0" destOrd="0" presId="urn:microsoft.com/office/officeart/2005/8/layout/lProcess2"/>
    <dgm:cxn modelId="{D8E00DE7-E2A8-4223-A6CF-D067BE90E261}" type="presOf" srcId="{956D64B6-A50B-410D-9867-9E74E9524FEC}" destId="{1C90E497-70C8-4106-A785-7F5186B5055E}" srcOrd="0" destOrd="0" presId="urn:microsoft.com/office/officeart/2005/8/layout/lProcess2"/>
    <dgm:cxn modelId="{75D4B7E8-8049-477A-9F7C-5A7C0E463BD3}" srcId="{30E52D6A-2447-4B08-9EE3-E9D7E4839892}" destId="{9C4602AC-A45D-4B89-8EE2-DCF3EB350909}" srcOrd="14" destOrd="0" parTransId="{EBC45BC6-14ED-4AE2-A53B-6159034E232E}" sibTransId="{385FEF4A-67FC-4681-AA78-F6871CEC02D6}"/>
    <dgm:cxn modelId="{78B1FEEB-71A4-4602-A84A-3B2A136D618D}" srcId="{D81F6C01-8BCB-49D8-95C6-9882D80E58CD}" destId="{390002B1-8ED2-4856-9A55-2D68E824E454}" srcOrd="3" destOrd="0" parTransId="{4AEC641A-3C9B-4015-BA0C-D554BA8CE38B}" sibTransId="{6A2FF096-07FF-42FB-9065-D8F63C93AAF1}"/>
    <dgm:cxn modelId="{3129C5EE-2878-43C7-9C16-E197B24C8C95}" type="presOf" srcId="{9C4602AC-A45D-4B89-8EE2-DCF3EB350909}" destId="{15AEE464-E92C-4A3F-8A38-273B66231894}" srcOrd="0" destOrd="0" presId="urn:microsoft.com/office/officeart/2005/8/layout/lProcess2"/>
    <dgm:cxn modelId="{C510C7EE-A633-442F-B41A-777999A11A71}" srcId="{30E52D6A-2447-4B08-9EE3-E9D7E4839892}" destId="{6E48BC8F-A999-41F2-9C30-84D115A6CB6A}" srcOrd="3" destOrd="0" parTransId="{D2C28169-A59F-4BEA-96A4-E825A5EE230B}" sibTransId="{D227B1B6-6D25-4E3B-8828-AC351912F894}"/>
    <dgm:cxn modelId="{CA2AE9EF-E514-4593-A73E-12409A5D7032}" srcId="{D81F6C01-8BCB-49D8-95C6-9882D80E58CD}" destId="{4C8125EB-2475-4D21-9E86-F1D1A7540AF2}" srcOrd="8" destOrd="0" parTransId="{C6FCBC1F-0366-4FCF-AD54-498F679D1283}" sibTransId="{2170907C-69DA-4C2C-89AB-5A1FD114024F}"/>
    <dgm:cxn modelId="{18C4E0F0-E8C6-4635-A3A7-E299FCECA4D1}" type="presOf" srcId="{F84FD2D8-D271-40CB-8430-2E9BE43A93AE}" destId="{CC9C0507-2AEC-4BB4-93E5-6149AE47D390}" srcOrd="0" destOrd="0" presId="urn:microsoft.com/office/officeart/2005/8/layout/lProcess2"/>
    <dgm:cxn modelId="{F14885F1-61BB-42CA-821F-1E94DB075CD3}" type="presOf" srcId="{BB60553E-1866-4DE6-B849-D1697266B67E}" destId="{208C176B-B8FB-42F0-8525-3FE9274BF26F}" srcOrd="0" destOrd="0" presId="urn:microsoft.com/office/officeart/2005/8/layout/lProcess2"/>
    <dgm:cxn modelId="{03B62EF2-1228-4293-A6A9-E431CFB1F130}" srcId="{BB60553E-1866-4DE6-B849-D1697266B67E}" destId="{41DBA072-B4EC-4FBD-8825-4231F62820EF}" srcOrd="14" destOrd="0" parTransId="{69EC36D6-1B0A-4C23-810C-BB17B0540C55}" sibTransId="{435D67FF-651E-4A8F-8FE2-6A5C5F3B5CDF}"/>
    <dgm:cxn modelId="{D4FCA0F2-77C7-4DC3-BA27-B0E177DF5B1D}" type="presOf" srcId="{4C8125EB-2475-4D21-9E86-F1D1A7540AF2}" destId="{40213B42-4055-4495-90FC-CFC591FC7E56}" srcOrd="0" destOrd="0" presId="urn:microsoft.com/office/officeart/2005/8/layout/lProcess2"/>
    <dgm:cxn modelId="{A5C9CDF3-DD29-4338-8B49-7538EAAAFDF1}" srcId="{30E52D6A-2447-4B08-9EE3-E9D7E4839892}" destId="{8418432B-AFBC-4148-BF9E-868BC4DFE3FD}" srcOrd="6" destOrd="0" parTransId="{326739DE-7788-42C6-B5BF-131B6685974A}" sibTransId="{D8473685-032D-4C99-9836-D97462D1C23A}"/>
    <dgm:cxn modelId="{0857E6F4-A034-4A6A-BE98-0DBC468EE0BD}" type="presOf" srcId="{96B97ABB-37A9-4D60-B829-DEB4A144A782}" destId="{1128F6DE-5003-44DD-A794-88C92A866468}" srcOrd="0" destOrd="0" presId="urn:microsoft.com/office/officeart/2005/8/layout/lProcess2"/>
    <dgm:cxn modelId="{27FFBFF9-0FE6-4760-B09F-0B6AF2FDD5D5}" srcId="{F2B272D1-883B-4CA3-9DBB-0F739B4AC8A6}" destId="{D81F6C01-8BCB-49D8-95C6-9882D80E58CD}" srcOrd="2" destOrd="0" parTransId="{48DED0A8-CBE5-41C4-B076-7F65F4CAC58E}" sibTransId="{564784AC-2223-4078-AA11-45B32A0D7D06}"/>
    <dgm:cxn modelId="{42402DFA-BD96-40AB-B98F-F7E4431C38D2}" type="presOf" srcId="{955833B8-356F-4C0D-861D-E80ED9ECCDA2}" destId="{29BC6C8F-755F-42F1-BE34-E3BC7231E269}" srcOrd="0" destOrd="0" presId="urn:microsoft.com/office/officeart/2005/8/layout/lProcess2"/>
    <dgm:cxn modelId="{2B5FC7FD-6CDD-493B-87FA-A9E5D85523B1}" type="presOf" srcId="{6726D52B-626E-464D-A126-14C2D62D6B0C}" destId="{606423DE-1FFE-40EB-9F84-BD382AD07751}" srcOrd="0" destOrd="0" presId="urn:microsoft.com/office/officeart/2005/8/layout/lProcess2"/>
    <dgm:cxn modelId="{2323DF26-2FBA-43B0-9226-6D77FC308A95}" type="presParOf" srcId="{DF516D28-D6B1-4504-8534-B041E6C243E9}" destId="{6D395378-A522-4ED7-9998-704BA9542300}" srcOrd="0" destOrd="0" presId="urn:microsoft.com/office/officeart/2005/8/layout/lProcess2"/>
    <dgm:cxn modelId="{87AFF27D-A751-4F7E-9227-CEDFEF421D5E}" type="presParOf" srcId="{6D395378-A522-4ED7-9998-704BA9542300}" destId="{065437BD-FA7D-45FC-988B-490473C13C2A}" srcOrd="0" destOrd="0" presId="urn:microsoft.com/office/officeart/2005/8/layout/lProcess2"/>
    <dgm:cxn modelId="{74D2A436-6A9A-45F7-ADEA-C43537FAFAFB}" type="presParOf" srcId="{6D395378-A522-4ED7-9998-704BA9542300}" destId="{88F40155-5F8C-41AC-8C84-B5C584BDF85F}" srcOrd="1" destOrd="0" presId="urn:microsoft.com/office/officeart/2005/8/layout/lProcess2"/>
    <dgm:cxn modelId="{47A1F5FB-E36A-427E-9F6E-DF836A7E516A}" type="presParOf" srcId="{6D395378-A522-4ED7-9998-704BA9542300}" destId="{E2D6428E-8A6F-4970-A4B7-37FA213F1962}" srcOrd="2" destOrd="0" presId="urn:microsoft.com/office/officeart/2005/8/layout/lProcess2"/>
    <dgm:cxn modelId="{62508372-141E-4232-8C57-449A75A1D27B}" type="presParOf" srcId="{E2D6428E-8A6F-4970-A4B7-37FA213F1962}" destId="{0ABB2E45-3802-42CD-80AD-6B758823EA57}" srcOrd="0" destOrd="0" presId="urn:microsoft.com/office/officeart/2005/8/layout/lProcess2"/>
    <dgm:cxn modelId="{5D437705-C0A0-45CA-8D3D-D0C381ADB846}" type="presParOf" srcId="{0ABB2E45-3802-42CD-80AD-6B758823EA57}" destId="{EE88FD4D-D02D-4CB0-8AFF-EA2800ECC242}" srcOrd="0" destOrd="0" presId="urn:microsoft.com/office/officeart/2005/8/layout/lProcess2"/>
    <dgm:cxn modelId="{096AD830-A880-4BB6-94E7-4C17FA4D074E}" type="presParOf" srcId="{0ABB2E45-3802-42CD-80AD-6B758823EA57}" destId="{4EB129DE-BB59-405E-BFEC-831D4EF9B14E}" srcOrd="1" destOrd="0" presId="urn:microsoft.com/office/officeart/2005/8/layout/lProcess2"/>
    <dgm:cxn modelId="{B55401C6-4D59-4124-A3EA-C9D6514A8B43}" type="presParOf" srcId="{0ABB2E45-3802-42CD-80AD-6B758823EA57}" destId="{69B7376E-06E9-493C-A047-BBBE63986D49}" srcOrd="2" destOrd="0" presId="urn:microsoft.com/office/officeart/2005/8/layout/lProcess2"/>
    <dgm:cxn modelId="{DCFB587B-7716-4760-94BF-1F0B6B8D84D4}" type="presParOf" srcId="{0ABB2E45-3802-42CD-80AD-6B758823EA57}" destId="{B2386327-76F2-4CE8-8C1F-F9B01375EF2A}" srcOrd="3" destOrd="0" presId="urn:microsoft.com/office/officeart/2005/8/layout/lProcess2"/>
    <dgm:cxn modelId="{8064FF82-58B4-47E1-B904-3337A9803193}" type="presParOf" srcId="{0ABB2E45-3802-42CD-80AD-6B758823EA57}" destId="{0519AAD6-624B-41A5-B048-DF659B289A21}" srcOrd="4" destOrd="0" presId="urn:microsoft.com/office/officeart/2005/8/layout/lProcess2"/>
    <dgm:cxn modelId="{026DC5FE-F9FC-45D6-AA16-756BE96260D3}" type="presParOf" srcId="{0ABB2E45-3802-42CD-80AD-6B758823EA57}" destId="{56B87A74-45AB-4E17-BA66-47A8B0F182CC}" srcOrd="5" destOrd="0" presId="urn:microsoft.com/office/officeart/2005/8/layout/lProcess2"/>
    <dgm:cxn modelId="{4019F07A-BDC2-4D98-8842-B0AF8CA47EE3}" type="presParOf" srcId="{0ABB2E45-3802-42CD-80AD-6B758823EA57}" destId="{431BD192-8F7B-42DF-BDCD-930F879D6B95}" srcOrd="6" destOrd="0" presId="urn:microsoft.com/office/officeart/2005/8/layout/lProcess2"/>
    <dgm:cxn modelId="{3853F8CE-5B70-4D1B-B3E8-A5D5831C9001}" type="presParOf" srcId="{0ABB2E45-3802-42CD-80AD-6B758823EA57}" destId="{1085A50B-E5B4-4375-9E3C-DDBD817389F5}" srcOrd="7" destOrd="0" presId="urn:microsoft.com/office/officeart/2005/8/layout/lProcess2"/>
    <dgm:cxn modelId="{646BCE73-6DD2-4CA5-8FEA-389CF79C9B01}" type="presParOf" srcId="{0ABB2E45-3802-42CD-80AD-6B758823EA57}" destId="{606423DE-1FFE-40EB-9F84-BD382AD07751}" srcOrd="8" destOrd="0" presId="urn:microsoft.com/office/officeart/2005/8/layout/lProcess2"/>
    <dgm:cxn modelId="{20890F1E-6963-430E-965E-DAAB9A15B6C9}" type="presParOf" srcId="{0ABB2E45-3802-42CD-80AD-6B758823EA57}" destId="{EEB52D03-0B2F-41F1-80C7-D3D25B1A9383}" srcOrd="9" destOrd="0" presId="urn:microsoft.com/office/officeart/2005/8/layout/lProcess2"/>
    <dgm:cxn modelId="{3BDE6CC7-D82B-4425-8DF4-0FA3950E8159}" type="presParOf" srcId="{0ABB2E45-3802-42CD-80AD-6B758823EA57}" destId="{9E1A7642-EFE3-4AB3-B793-E549DD28A4E8}" srcOrd="10" destOrd="0" presId="urn:microsoft.com/office/officeart/2005/8/layout/lProcess2"/>
    <dgm:cxn modelId="{7893260A-B4D1-4A1E-9BF6-87D8A4F75631}" type="presParOf" srcId="{0ABB2E45-3802-42CD-80AD-6B758823EA57}" destId="{67DCD8A4-C5FD-4351-8653-585ED6500071}" srcOrd="11" destOrd="0" presId="urn:microsoft.com/office/officeart/2005/8/layout/lProcess2"/>
    <dgm:cxn modelId="{2400C2CD-E6A4-404D-9EF9-C9344DDF5D8B}" type="presParOf" srcId="{0ABB2E45-3802-42CD-80AD-6B758823EA57}" destId="{B7DE8A21-3442-422D-AF66-4F8DB848974E}" srcOrd="12" destOrd="0" presId="urn:microsoft.com/office/officeart/2005/8/layout/lProcess2"/>
    <dgm:cxn modelId="{ACF06649-9C78-4023-999B-36ED832067BC}" type="presParOf" srcId="{0ABB2E45-3802-42CD-80AD-6B758823EA57}" destId="{6E835209-7655-4685-A9F4-133D30EC327C}" srcOrd="13" destOrd="0" presId="urn:microsoft.com/office/officeart/2005/8/layout/lProcess2"/>
    <dgm:cxn modelId="{40F2756B-EA8F-4F70-A482-829722287605}" type="presParOf" srcId="{0ABB2E45-3802-42CD-80AD-6B758823EA57}" destId="{EE13030F-F299-4028-9428-7095C01CCA95}" srcOrd="14" destOrd="0" presId="urn:microsoft.com/office/officeart/2005/8/layout/lProcess2"/>
    <dgm:cxn modelId="{B7596A8E-28B9-4446-87F6-574E135CABF6}" type="presParOf" srcId="{0ABB2E45-3802-42CD-80AD-6B758823EA57}" destId="{5B6110F6-B560-4DFA-98DF-62ED3D3F488E}" srcOrd="15" destOrd="0" presId="urn:microsoft.com/office/officeart/2005/8/layout/lProcess2"/>
    <dgm:cxn modelId="{E1487592-AFBA-4E80-84ED-B98B28B11543}" type="presParOf" srcId="{0ABB2E45-3802-42CD-80AD-6B758823EA57}" destId="{9A568BF2-F792-48B3-AA9D-8F83490E6B5C}" srcOrd="16" destOrd="0" presId="urn:microsoft.com/office/officeart/2005/8/layout/lProcess2"/>
    <dgm:cxn modelId="{04D39EFC-0478-409D-9EDA-9BC0AFF17333}" type="presParOf" srcId="{0ABB2E45-3802-42CD-80AD-6B758823EA57}" destId="{0DC9A2EA-40BF-4250-8201-2F3FA0E1018C}" srcOrd="17" destOrd="0" presId="urn:microsoft.com/office/officeart/2005/8/layout/lProcess2"/>
    <dgm:cxn modelId="{E5639A29-F6E7-4F30-8501-DAC10DBE1359}" type="presParOf" srcId="{0ABB2E45-3802-42CD-80AD-6B758823EA57}" destId="{BCAC81A1-0E30-4F25-A333-BFA8EC932632}" srcOrd="18" destOrd="0" presId="urn:microsoft.com/office/officeart/2005/8/layout/lProcess2"/>
    <dgm:cxn modelId="{3D0E4F82-C564-4495-8A83-8591471892A2}" type="presParOf" srcId="{0ABB2E45-3802-42CD-80AD-6B758823EA57}" destId="{14FFB1DE-C8E7-4A88-BCCD-1E81F418681A}" srcOrd="19" destOrd="0" presId="urn:microsoft.com/office/officeart/2005/8/layout/lProcess2"/>
    <dgm:cxn modelId="{3822F70C-0F12-4BEC-A7C8-5B0922A1FBEB}" type="presParOf" srcId="{0ABB2E45-3802-42CD-80AD-6B758823EA57}" destId="{241AC1A1-2792-49B6-8C25-6427B1BA8544}" srcOrd="20" destOrd="0" presId="urn:microsoft.com/office/officeart/2005/8/layout/lProcess2"/>
    <dgm:cxn modelId="{9F1E1B47-3FB2-4253-9CD0-DE544DD5123C}" type="presParOf" srcId="{0ABB2E45-3802-42CD-80AD-6B758823EA57}" destId="{92B98DE0-1E7E-404F-B42A-D3E00A897E21}" srcOrd="21" destOrd="0" presId="urn:microsoft.com/office/officeart/2005/8/layout/lProcess2"/>
    <dgm:cxn modelId="{29E77103-2F65-49FE-8297-4FC2738AC4C3}" type="presParOf" srcId="{0ABB2E45-3802-42CD-80AD-6B758823EA57}" destId="{7D0582B4-1F9F-461A-BB61-16C63CF79AC4}" srcOrd="22" destOrd="0" presId="urn:microsoft.com/office/officeart/2005/8/layout/lProcess2"/>
    <dgm:cxn modelId="{A48C9F56-9169-4EDE-AD5E-BE387FFB5D61}" type="presParOf" srcId="{0ABB2E45-3802-42CD-80AD-6B758823EA57}" destId="{8BB9C054-FA0F-4A1E-A4FF-ED1B306C8D54}" srcOrd="23" destOrd="0" presId="urn:microsoft.com/office/officeart/2005/8/layout/lProcess2"/>
    <dgm:cxn modelId="{2F3AA2C6-455B-4067-8679-28041563BEE7}" type="presParOf" srcId="{0ABB2E45-3802-42CD-80AD-6B758823EA57}" destId="{60B98213-5A4B-41C3-9C94-17C9FF2E671E}" srcOrd="24" destOrd="0" presId="urn:microsoft.com/office/officeart/2005/8/layout/lProcess2"/>
    <dgm:cxn modelId="{ED1D444D-BF88-4F76-99E9-8C2F5A400CB4}" type="presParOf" srcId="{0ABB2E45-3802-42CD-80AD-6B758823EA57}" destId="{7A69EDDA-B11F-44B7-9BAB-0DCFF36BA7FF}" srcOrd="25" destOrd="0" presId="urn:microsoft.com/office/officeart/2005/8/layout/lProcess2"/>
    <dgm:cxn modelId="{AF69F584-C82F-4C54-A03A-300F38743801}" type="presParOf" srcId="{0ABB2E45-3802-42CD-80AD-6B758823EA57}" destId="{D8C915B2-760D-4B8E-9BBC-AD8A09578FA9}" srcOrd="26" destOrd="0" presId="urn:microsoft.com/office/officeart/2005/8/layout/lProcess2"/>
    <dgm:cxn modelId="{719B34CF-F412-4C79-8843-3C0A7746217B}" type="presParOf" srcId="{0ABB2E45-3802-42CD-80AD-6B758823EA57}" destId="{F37DFF68-34B7-4911-B7D3-F6C608BFB51C}" srcOrd="27" destOrd="0" presId="urn:microsoft.com/office/officeart/2005/8/layout/lProcess2"/>
    <dgm:cxn modelId="{4AAF89D3-EEA3-410A-900A-DC38D1740730}" type="presParOf" srcId="{0ABB2E45-3802-42CD-80AD-6B758823EA57}" destId="{15AEE464-E92C-4A3F-8A38-273B66231894}" srcOrd="28" destOrd="0" presId="urn:microsoft.com/office/officeart/2005/8/layout/lProcess2"/>
    <dgm:cxn modelId="{2A238036-1D99-41BD-9B18-51AD9A4A2E5B}" type="presParOf" srcId="{0ABB2E45-3802-42CD-80AD-6B758823EA57}" destId="{B320CD89-657A-44E0-828D-C52047FD4462}" srcOrd="29" destOrd="0" presId="urn:microsoft.com/office/officeart/2005/8/layout/lProcess2"/>
    <dgm:cxn modelId="{91303B62-687A-46FF-B41C-5CF9167A3BF3}" type="presParOf" srcId="{0ABB2E45-3802-42CD-80AD-6B758823EA57}" destId="{B1FBCFC4-BFB1-44F5-A7FF-7366CA534A82}" srcOrd="30" destOrd="0" presId="urn:microsoft.com/office/officeart/2005/8/layout/lProcess2"/>
    <dgm:cxn modelId="{BD1CC32A-AC47-42EF-B24D-1188EC957164}" type="presParOf" srcId="{DF516D28-D6B1-4504-8534-B041E6C243E9}" destId="{E1162D90-7760-49BC-933D-68C6F6AC1873}" srcOrd="1" destOrd="0" presId="urn:microsoft.com/office/officeart/2005/8/layout/lProcess2"/>
    <dgm:cxn modelId="{0B26888D-CC15-4209-B859-D1CBA9147F22}" type="presParOf" srcId="{DF516D28-D6B1-4504-8534-B041E6C243E9}" destId="{BE44D60B-E95C-4F63-9F3D-7054BAAA88F6}" srcOrd="2" destOrd="0" presId="urn:microsoft.com/office/officeart/2005/8/layout/lProcess2"/>
    <dgm:cxn modelId="{859ADC87-38A7-4A93-9670-C07EFD6F6043}" type="presParOf" srcId="{BE44D60B-E95C-4F63-9F3D-7054BAAA88F6}" destId="{208C176B-B8FB-42F0-8525-3FE9274BF26F}" srcOrd="0" destOrd="0" presId="urn:microsoft.com/office/officeart/2005/8/layout/lProcess2"/>
    <dgm:cxn modelId="{346FB247-C8E8-4D57-909A-731BAB9E3B2B}" type="presParOf" srcId="{BE44D60B-E95C-4F63-9F3D-7054BAAA88F6}" destId="{E3D878B1-A7E0-4D31-AE3A-851BAEE0F80B}" srcOrd="1" destOrd="0" presId="urn:microsoft.com/office/officeart/2005/8/layout/lProcess2"/>
    <dgm:cxn modelId="{1FC171D7-DFDB-4D64-8FBC-6F36A975A451}" type="presParOf" srcId="{BE44D60B-E95C-4F63-9F3D-7054BAAA88F6}" destId="{9B4FCC8F-4975-4EC1-B8FD-3B0BBD4F5434}" srcOrd="2" destOrd="0" presId="urn:microsoft.com/office/officeart/2005/8/layout/lProcess2"/>
    <dgm:cxn modelId="{E1E18FCC-4C35-48EF-8F06-7E989BF9E979}" type="presParOf" srcId="{9B4FCC8F-4975-4EC1-B8FD-3B0BBD4F5434}" destId="{21C9CDDD-4F76-4004-BE80-3862466352C0}" srcOrd="0" destOrd="0" presId="urn:microsoft.com/office/officeart/2005/8/layout/lProcess2"/>
    <dgm:cxn modelId="{7A10E916-52DC-43ED-9BFB-3336EAFF3533}" type="presParOf" srcId="{21C9CDDD-4F76-4004-BE80-3862466352C0}" destId="{9CBD9D25-27B4-49DE-BC8A-80D254C64B21}" srcOrd="0" destOrd="0" presId="urn:microsoft.com/office/officeart/2005/8/layout/lProcess2"/>
    <dgm:cxn modelId="{E8AB81F7-5259-4040-A07C-CD89904E147C}" type="presParOf" srcId="{21C9CDDD-4F76-4004-BE80-3862466352C0}" destId="{B9517E3F-28EC-4444-A26C-DAD6D208C6A6}" srcOrd="1" destOrd="0" presId="urn:microsoft.com/office/officeart/2005/8/layout/lProcess2"/>
    <dgm:cxn modelId="{2461D82B-D0AA-4A70-A600-A70DCBF944D0}" type="presParOf" srcId="{21C9CDDD-4F76-4004-BE80-3862466352C0}" destId="{576BECD4-1A6F-44CE-B38B-CFFF17A45EE2}" srcOrd="2" destOrd="0" presId="urn:microsoft.com/office/officeart/2005/8/layout/lProcess2"/>
    <dgm:cxn modelId="{48FEDBE7-1B13-4A9E-99C0-09FADD20B970}" type="presParOf" srcId="{21C9CDDD-4F76-4004-BE80-3862466352C0}" destId="{9DCC5EAA-4B26-4927-AD53-31410152588A}" srcOrd="3" destOrd="0" presId="urn:microsoft.com/office/officeart/2005/8/layout/lProcess2"/>
    <dgm:cxn modelId="{54F049C5-B102-46E9-9EFF-23C0F016DB8D}" type="presParOf" srcId="{21C9CDDD-4F76-4004-BE80-3862466352C0}" destId="{F5783252-F042-4BC9-9636-EBD26076C443}" srcOrd="4" destOrd="0" presId="urn:microsoft.com/office/officeart/2005/8/layout/lProcess2"/>
    <dgm:cxn modelId="{C83D397A-4C9E-4676-ACA6-577137333298}" type="presParOf" srcId="{21C9CDDD-4F76-4004-BE80-3862466352C0}" destId="{3480165A-BDAC-40FC-9503-C8811C6193B0}" srcOrd="5" destOrd="0" presId="urn:microsoft.com/office/officeart/2005/8/layout/lProcess2"/>
    <dgm:cxn modelId="{B6AEE447-E391-4147-86A5-4E0F5E0DC3CE}" type="presParOf" srcId="{21C9CDDD-4F76-4004-BE80-3862466352C0}" destId="{1C90E497-70C8-4106-A785-7F5186B5055E}" srcOrd="6" destOrd="0" presId="urn:microsoft.com/office/officeart/2005/8/layout/lProcess2"/>
    <dgm:cxn modelId="{D33A4E84-8BFD-4363-923F-BF499715364F}" type="presParOf" srcId="{21C9CDDD-4F76-4004-BE80-3862466352C0}" destId="{86FCEEF3-1552-4C64-B688-21DA8F545F0B}" srcOrd="7" destOrd="0" presId="urn:microsoft.com/office/officeart/2005/8/layout/lProcess2"/>
    <dgm:cxn modelId="{D071AB47-9461-48C9-A5E6-BFA24338C9D7}" type="presParOf" srcId="{21C9CDDD-4F76-4004-BE80-3862466352C0}" destId="{18AD130E-9A74-4ECD-BB65-06C9B7BF4016}" srcOrd="8" destOrd="0" presId="urn:microsoft.com/office/officeart/2005/8/layout/lProcess2"/>
    <dgm:cxn modelId="{512EB837-7226-48FF-9789-DF765791BE9A}" type="presParOf" srcId="{21C9CDDD-4F76-4004-BE80-3862466352C0}" destId="{CB544021-E45F-4325-B618-9958D9E58CB1}" srcOrd="9" destOrd="0" presId="urn:microsoft.com/office/officeart/2005/8/layout/lProcess2"/>
    <dgm:cxn modelId="{4E0BFF1C-2F05-462C-A130-265C34A05D2C}" type="presParOf" srcId="{21C9CDDD-4F76-4004-BE80-3862466352C0}" destId="{133929A1-6452-40A6-9C43-E5CC020F1188}" srcOrd="10" destOrd="0" presId="urn:microsoft.com/office/officeart/2005/8/layout/lProcess2"/>
    <dgm:cxn modelId="{048360DD-DD41-44C7-8B1C-496632403316}" type="presParOf" srcId="{21C9CDDD-4F76-4004-BE80-3862466352C0}" destId="{3A1308B6-DF64-44AF-9A7C-0C1DB7CAB253}" srcOrd="11" destOrd="0" presId="urn:microsoft.com/office/officeart/2005/8/layout/lProcess2"/>
    <dgm:cxn modelId="{DA1D7715-D72B-490D-B78F-7F366F623FB7}" type="presParOf" srcId="{21C9CDDD-4F76-4004-BE80-3862466352C0}" destId="{29BC6C8F-755F-42F1-BE34-E3BC7231E269}" srcOrd="12" destOrd="0" presId="urn:microsoft.com/office/officeart/2005/8/layout/lProcess2"/>
    <dgm:cxn modelId="{27FF28FE-A8C2-4488-BCA4-A21609A6EDE9}" type="presParOf" srcId="{21C9CDDD-4F76-4004-BE80-3862466352C0}" destId="{43456E7D-E458-46BB-987C-76DE5CC291E8}" srcOrd="13" destOrd="0" presId="urn:microsoft.com/office/officeart/2005/8/layout/lProcess2"/>
    <dgm:cxn modelId="{A3C56610-D344-437A-89A8-E44689636EFA}" type="presParOf" srcId="{21C9CDDD-4F76-4004-BE80-3862466352C0}" destId="{004AB10B-05D7-4475-ACBB-8ED2B74D7F2A}" srcOrd="14" destOrd="0" presId="urn:microsoft.com/office/officeart/2005/8/layout/lProcess2"/>
    <dgm:cxn modelId="{736D9861-B272-4418-8C77-4E8797F4AFAB}" type="presParOf" srcId="{21C9CDDD-4F76-4004-BE80-3862466352C0}" destId="{6037E1EC-3F51-42CB-BE59-23D4D802DDDC}" srcOrd="15" destOrd="0" presId="urn:microsoft.com/office/officeart/2005/8/layout/lProcess2"/>
    <dgm:cxn modelId="{A02AD22F-D705-4A51-9936-D233AFA989B1}" type="presParOf" srcId="{21C9CDDD-4F76-4004-BE80-3862466352C0}" destId="{98A5647B-E233-4971-83B6-D8CD25BA4692}" srcOrd="16" destOrd="0" presId="urn:microsoft.com/office/officeart/2005/8/layout/lProcess2"/>
    <dgm:cxn modelId="{424AEFB9-213A-4568-AACC-11BC88FC43EE}" type="presParOf" srcId="{21C9CDDD-4F76-4004-BE80-3862466352C0}" destId="{83AB2406-1A12-4217-B218-E2927C25BDD5}" srcOrd="17" destOrd="0" presId="urn:microsoft.com/office/officeart/2005/8/layout/lProcess2"/>
    <dgm:cxn modelId="{B023F708-ABF7-40FD-84E9-310C687D661A}" type="presParOf" srcId="{21C9CDDD-4F76-4004-BE80-3862466352C0}" destId="{17F25E60-B71E-41FF-BDCE-794FD1006056}" srcOrd="18" destOrd="0" presId="urn:microsoft.com/office/officeart/2005/8/layout/lProcess2"/>
    <dgm:cxn modelId="{72CC02D4-DF70-4564-BCF9-86D9DDA1FB84}" type="presParOf" srcId="{21C9CDDD-4F76-4004-BE80-3862466352C0}" destId="{2CA3C18D-4FCB-418F-A8C0-F4FC06F8D4FD}" srcOrd="19" destOrd="0" presId="urn:microsoft.com/office/officeart/2005/8/layout/lProcess2"/>
    <dgm:cxn modelId="{038E26E9-CACC-4884-AFB5-033E1A315B87}" type="presParOf" srcId="{21C9CDDD-4F76-4004-BE80-3862466352C0}" destId="{D3D97249-4B11-4477-AACB-9A7C05D2B09F}" srcOrd="20" destOrd="0" presId="urn:microsoft.com/office/officeart/2005/8/layout/lProcess2"/>
    <dgm:cxn modelId="{1C3E1B45-8B24-4D2B-A822-05F943D2C4EA}" type="presParOf" srcId="{21C9CDDD-4F76-4004-BE80-3862466352C0}" destId="{EEBAA411-9955-4AE2-B430-B57D5C3B97AB}" srcOrd="21" destOrd="0" presId="urn:microsoft.com/office/officeart/2005/8/layout/lProcess2"/>
    <dgm:cxn modelId="{5464E777-02F3-4823-A343-5E0661A01E52}" type="presParOf" srcId="{21C9CDDD-4F76-4004-BE80-3862466352C0}" destId="{18FD1D46-2B4C-4C64-B268-763A65730F16}" srcOrd="22" destOrd="0" presId="urn:microsoft.com/office/officeart/2005/8/layout/lProcess2"/>
    <dgm:cxn modelId="{FDB1BF82-C483-4AA9-A0DE-22E30D7E1D11}" type="presParOf" srcId="{21C9CDDD-4F76-4004-BE80-3862466352C0}" destId="{D8B55B7B-A1BA-4678-80A7-462462C14714}" srcOrd="23" destOrd="0" presId="urn:microsoft.com/office/officeart/2005/8/layout/lProcess2"/>
    <dgm:cxn modelId="{A7328357-05D1-467D-8D8C-56989F81BD15}" type="presParOf" srcId="{21C9CDDD-4F76-4004-BE80-3862466352C0}" destId="{CC9C0507-2AEC-4BB4-93E5-6149AE47D390}" srcOrd="24" destOrd="0" presId="urn:microsoft.com/office/officeart/2005/8/layout/lProcess2"/>
    <dgm:cxn modelId="{A4B91752-CDCE-40B6-B8AB-60B45DEE927D}" type="presParOf" srcId="{21C9CDDD-4F76-4004-BE80-3862466352C0}" destId="{2311FB8A-75BA-4120-A8C9-44F70A444EA7}" srcOrd="25" destOrd="0" presId="urn:microsoft.com/office/officeart/2005/8/layout/lProcess2"/>
    <dgm:cxn modelId="{F6577D73-6554-4568-9A1E-D33C2262B86A}" type="presParOf" srcId="{21C9CDDD-4F76-4004-BE80-3862466352C0}" destId="{0F8404D8-8C73-4E02-AC9F-5DD200C2889F}" srcOrd="26" destOrd="0" presId="urn:microsoft.com/office/officeart/2005/8/layout/lProcess2"/>
    <dgm:cxn modelId="{FDBC5639-A35B-4D32-95F4-930222A41910}" type="presParOf" srcId="{21C9CDDD-4F76-4004-BE80-3862466352C0}" destId="{DDB295BA-9C73-4B6C-B5ED-64E86C77AE39}" srcOrd="27" destOrd="0" presId="urn:microsoft.com/office/officeart/2005/8/layout/lProcess2"/>
    <dgm:cxn modelId="{3DE098A3-E147-4D81-A815-F86579819E30}" type="presParOf" srcId="{21C9CDDD-4F76-4004-BE80-3862466352C0}" destId="{880D9F78-499D-4FC6-A93B-8515390219A4}" srcOrd="28" destOrd="0" presId="urn:microsoft.com/office/officeart/2005/8/layout/lProcess2"/>
    <dgm:cxn modelId="{69A4A1FD-064D-4AE3-AE65-DCF20D35FE4C}" type="presParOf" srcId="{21C9CDDD-4F76-4004-BE80-3862466352C0}" destId="{995A8C6C-797A-480E-81A0-4D4B7D41135E}" srcOrd="29" destOrd="0" presId="urn:microsoft.com/office/officeart/2005/8/layout/lProcess2"/>
    <dgm:cxn modelId="{CC640CC5-5C2F-4E7F-BEAC-902142D16546}" type="presParOf" srcId="{21C9CDDD-4F76-4004-BE80-3862466352C0}" destId="{8F71FC9E-B513-4B2C-A27F-19BC7F0CD96D}" srcOrd="30" destOrd="0" presId="urn:microsoft.com/office/officeart/2005/8/layout/lProcess2"/>
    <dgm:cxn modelId="{7D30E370-A13C-43EB-888A-D3C8BF56BD4D}" type="presParOf" srcId="{21C9CDDD-4F76-4004-BE80-3862466352C0}" destId="{2CB1B571-A1E9-456B-BDA9-E12CBB8ACA1B}" srcOrd="31" destOrd="0" presId="urn:microsoft.com/office/officeart/2005/8/layout/lProcess2"/>
    <dgm:cxn modelId="{6724C008-1D58-4231-A306-9155D7E9C963}" type="presParOf" srcId="{21C9CDDD-4F76-4004-BE80-3862466352C0}" destId="{FCB29A75-D2F5-4AD2-8EE0-E3B011938B4A}" srcOrd="32" destOrd="0" presId="urn:microsoft.com/office/officeart/2005/8/layout/lProcess2"/>
    <dgm:cxn modelId="{BC3A6864-10DB-480B-9328-FD0E8ACAEA7C}" type="presParOf" srcId="{21C9CDDD-4F76-4004-BE80-3862466352C0}" destId="{F49780C6-0A24-4838-961E-751CDD136D36}" srcOrd="33" destOrd="0" presId="urn:microsoft.com/office/officeart/2005/8/layout/lProcess2"/>
    <dgm:cxn modelId="{33FE453C-6542-441F-A68F-17823A030C2F}" type="presParOf" srcId="{21C9CDDD-4F76-4004-BE80-3862466352C0}" destId="{07B96255-E94D-4D02-9D06-050B1172C3F8}" srcOrd="34" destOrd="0" presId="urn:microsoft.com/office/officeart/2005/8/layout/lProcess2"/>
    <dgm:cxn modelId="{70BD1409-2B60-4D72-8094-FAC2CADCB5F9}" type="presParOf" srcId="{DF516D28-D6B1-4504-8534-B041E6C243E9}" destId="{4AAD8963-8172-435A-9FF0-87A471FF1140}" srcOrd="3" destOrd="0" presId="urn:microsoft.com/office/officeart/2005/8/layout/lProcess2"/>
    <dgm:cxn modelId="{DE80DD9D-523D-42AA-8855-8ABF834AF80E}" type="presParOf" srcId="{DF516D28-D6B1-4504-8534-B041E6C243E9}" destId="{FFDC72D8-EE9D-4D61-A653-3D77ADC0B17E}" srcOrd="4" destOrd="0" presId="urn:microsoft.com/office/officeart/2005/8/layout/lProcess2"/>
    <dgm:cxn modelId="{08359660-B6DB-4140-B099-B18E92415171}" type="presParOf" srcId="{FFDC72D8-EE9D-4D61-A653-3D77ADC0B17E}" destId="{71957B90-DF7B-443D-991D-C1505D18D9DA}" srcOrd="0" destOrd="0" presId="urn:microsoft.com/office/officeart/2005/8/layout/lProcess2"/>
    <dgm:cxn modelId="{61BF056B-96ED-4080-BA16-4244560F8A21}" type="presParOf" srcId="{FFDC72D8-EE9D-4D61-A653-3D77ADC0B17E}" destId="{C12110C6-C224-4CB1-9D81-449044B7C60F}" srcOrd="1" destOrd="0" presId="urn:microsoft.com/office/officeart/2005/8/layout/lProcess2"/>
    <dgm:cxn modelId="{431C74D1-1E99-42F1-BD3F-391DCDADAC9D}" type="presParOf" srcId="{FFDC72D8-EE9D-4D61-A653-3D77ADC0B17E}" destId="{6F8B3CDC-5B72-41A5-88FA-2B7F79865A9D}" srcOrd="2" destOrd="0" presId="urn:microsoft.com/office/officeart/2005/8/layout/lProcess2"/>
    <dgm:cxn modelId="{B40074C1-42B8-4EF7-9176-CD78AF2641CB}" type="presParOf" srcId="{6F8B3CDC-5B72-41A5-88FA-2B7F79865A9D}" destId="{E3BB30E0-6636-4741-9B94-3070AE07452F}" srcOrd="0" destOrd="0" presId="urn:microsoft.com/office/officeart/2005/8/layout/lProcess2"/>
    <dgm:cxn modelId="{E34B1099-1F33-4142-94F9-CD09EFB4AF80}" type="presParOf" srcId="{E3BB30E0-6636-4741-9B94-3070AE07452F}" destId="{C5E5808B-5079-48CB-9198-04F790E95DA4}" srcOrd="0" destOrd="0" presId="urn:microsoft.com/office/officeart/2005/8/layout/lProcess2"/>
    <dgm:cxn modelId="{8B50C7BC-3632-4376-823A-49036B262698}" type="presParOf" srcId="{E3BB30E0-6636-4741-9B94-3070AE07452F}" destId="{7E402CEA-FA8B-4C35-99F7-FB9FD1A3BD82}" srcOrd="1" destOrd="0" presId="urn:microsoft.com/office/officeart/2005/8/layout/lProcess2"/>
    <dgm:cxn modelId="{B87309A3-5260-42C1-9E24-E209ED11DE6A}" type="presParOf" srcId="{E3BB30E0-6636-4741-9B94-3070AE07452F}" destId="{81245494-E40E-473D-B4E3-EAC4E0E31247}" srcOrd="2" destOrd="0" presId="urn:microsoft.com/office/officeart/2005/8/layout/lProcess2"/>
    <dgm:cxn modelId="{91B44E78-B392-441E-80DE-87CFAA764373}" type="presParOf" srcId="{E3BB30E0-6636-4741-9B94-3070AE07452F}" destId="{33169CCE-FFE6-4E49-9FB3-D10C21169B27}" srcOrd="3" destOrd="0" presId="urn:microsoft.com/office/officeart/2005/8/layout/lProcess2"/>
    <dgm:cxn modelId="{83EC09A5-BB4A-48F7-8C9A-5BB3AADA44EE}" type="presParOf" srcId="{E3BB30E0-6636-4741-9B94-3070AE07452F}" destId="{C45E8ADD-4A89-4B74-920F-0D95A2DEAA39}" srcOrd="4" destOrd="0" presId="urn:microsoft.com/office/officeart/2005/8/layout/lProcess2"/>
    <dgm:cxn modelId="{2CF242B6-9DEC-43CC-B9C4-923DD2C60530}" type="presParOf" srcId="{E3BB30E0-6636-4741-9B94-3070AE07452F}" destId="{F93E3CC8-811B-483B-AA84-6C481A3823AA}" srcOrd="5" destOrd="0" presId="urn:microsoft.com/office/officeart/2005/8/layout/lProcess2"/>
    <dgm:cxn modelId="{14DA0F01-D912-4B6C-AE6E-FDC095680024}" type="presParOf" srcId="{E3BB30E0-6636-4741-9B94-3070AE07452F}" destId="{AA86CA08-2EF1-442B-8B73-C017C4A8B65E}" srcOrd="6" destOrd="0" presId="urn:microsoft.com/office/officeart/2005/8/layout/lProcess2"/>
    <dgm:cxn modelId="{DB53E6C7-92D2-4880-9CB0-E6719A3EBC02}" type="presParOf" srcId="{E3BB30E0-6636-4741-9B94-3070AE07452F}" destId="{39CBD724-1E98-403F-B9ED-5C503B566AD0}" srcOrd="7" destOrd="0" presId="urn:microsoft.com/office/officeart/2005/8/layout/lProcess2"/>
    <dgm:cxn modelId="{BC1769D4-DBDA-43C7-B467-543EBF6280BD}" type="presParOf" srcId="{E3BB30E0-6636-4741-9B94-3070AE07452F}" destId="{BE90F929-497C-4CA2-B33D-B193A455D866}" srcOrd="8" destOrd="0" presId="urn:microsoft.com/office/officeart/2005/8/layout/lProcess2"/>
    <dgm:cxn modelId="{8783BB05-A396-4047-ABD7-F7FD6FA1BC27}" type="presParOf" srcId="{E3BB30E0-6636-4741-9B94-3070AE07452F}" destId="{10D6D3F9-1005-467B-AA3D-A1DA24D448F8}" srcOrd="9" destOrd="0" presId="urn:microsoft.com/office/officeart/2005/8/layout/lProcess2"/>
    <dgm:cxn modelId="{5757344B-5A31-4E5D-8EF3-6B46C6299166}" type="presParOf" srcId="{E3BB30E0-6636-4741-9B94-3070AE07452F}" destId="{62FCCFD3-3C50-4809-8BDD-F8582112CE48}" srcOrd="10" destOrd="0" presId="urn:microsoft.com/office/officeart/2005/8/layout/lProcess2"/>
    <dgm:cxn modelId="{3005D40A-B8BE-4FAC-B8DA-75D313ADAD0A}" type="presParOf" srcId="{E3BB30E0-6636-4741-9B94-3070AE07452F}" destId="{10B1FFFB-CAA4-4F2E-B1D5-513EC88BB06D}" srcOrd="11" destOrd="0" presId="urn:microsoft.com/office/officeart/2005/8/layout/lProcess2"/>
    <dgm:cxn modelId="{6B8B4C64-CAFD-4D29-BE58-5B6B52619621}" type="presParOf" srcId="{E3BB30E0-6636-4741-9B94-3070AE07452F}" destId="{8CA7F988-C012-4D7C-90EB-F5869BBF78AC}" srcOrd="12" destOrd="0" presId="urn:microsoft.com/office/officeart/2005/8/layout/lProcess2"/>
    <dgm:cxn modelId="{FE928570-2A37-4489-B06D-4B3A5D8486D7}" type="presParOf" srcId="{E3BB30E0-6636-4741-9B94-3070AE07452F}" destId="{658CD6FF-F1EC-4E32-9676-CC1E1143C62C}" srcOrd="13" destOrd="0" presId="urn:microsoft.com/office/officeart/2005/8/layout/lProcess2"/>
    <dgm:cxn modelId="{1F18E492-1B1C-4251-83C3-50EE33295BD4}" type="presParOf" srcId="{E3BB30E0-6636-4741-9B94-3070AE07452F}" destId="{617769E4-0C34-463D-BB21-C9AA0F378264}" srcOrd="14" destOrd="0" presId="urn:microsoft.com/office/officeart/2005/8/layout/lProcess2"/>
    <dgm:cxn modelId="{B77A4AA2-E0FA-4941-A246-F9F39DA1DD98}" type="presParOf" srcId="{E3BB30E0-6636-4741-9B94-3070AE07452F}" destId="{A15B818A-085F-4BBE-B011-80AFE10D063E}" srcOrd="15" destOrd="0" presId="urn:microsoft.com/office/officeart/2005/8/layout/lProcess2"/>
    <dgm:cxn modelId="{B3F0AE0B-675E-4C87-98C8-357185B9A8E0}" type="presParOf" srcId="{E3BB30E0-6636-4741-9B94-3070AE07452F}" destId="{40213B42-4055-4495-90FC-CFC591FC7E56}" srcOrd="16" destOrd="0" presId="urn:microsoft.com/office/officeart/2005/8/layout/lProcess2"/>
    <dgm:cxn modelId="{9998BA96-F58B-4C56-AB48-FA0936C9B175}" type="presParOf" srcId="{E3BB30E0-6636-4741-9B94-3070AE07452F}" destId="{3F355F4C-873F-4D22-B479-8EBEE194AC3A}" srcOrd="17" destOrd="0" presId="urn:microsoft.com/office/officeart/2005/8/layout/lProcess2"/>
    <dgm:cxn modelId="{972FFD5F-F742-4575-B533-39EC9A14B60A}" type="presParOf" srcId="{E3BB30E0-6636-4741-9B94-3070AE07452F}" destId="{AE68A0C1-5F36-4D10-92BD-A7DB38094866}" srcOrd="18" destOrd="0" presId="urn:microsoft.com/office/officeart/2005/8/layout/lProcess2"/>
    <dgm:cxn modelId="{98A52BCB-4CA9-41BC-BF2A-BC721E025B29}" type="presParOf" srcId="{E3BB30E0-6636-4741-9B94-3070AE07452F}" destId="{54DFE4A5-93EF-45F2-9057-DD46802520B9}" srcOrd="19" destOrd="0" presId="urn:microsoft.com/office/officeart/2005/8/layout/lProcess2"/>
    <dgm:cxn modelId="{2C74C341-FB4C-4740-88F9-F03E3EC1B2AC}" type="presParOf" srcId="{E3BB30E0-6636-4741-9B94-3070AE07452F}" destId="{EB5F1937-0BD5-40E5-871F-7C21E54F39F0}" srcOrd="20" destOrd="0" presId="urn:microsoft.com/office/officeart/2005/8/layout/lProcess2"/>
    <dgm:cxn modelId="{B7E25A0D-1C3E-48AC-A66F-CCE922699F55}" type="presParOf" srcId="{E3BB30E0-6636-4741-9B94-3070AE07452F}" destId="{ECABE318-B489-4A25-A9B4-E2609E7030D3}" srcOrd="21" destOrd="0" presId="urn:microsoft.com/office/officeart/2005/8/layout/lProcess2"/>
    <dgm:cxn modelId="{6CB060CC-FC5C-4CB4-A9D2-EAA3207A1829}" type="presParOf" srcId="{E3BB30E0-6636-4741-9B94-3070AE07452F}" destId="{72568523-0FC8-40F0-B035-88EA418C92C0}" srcOrd="22" destOrd="0" presId="urn:microsoft.com/office/officeart/2005/8/layout/lProcess2"/>
    <dgm:cxn modelId="{1E54252A-636A-4CCC-BE65-09B4A16BFCA3}" type="presParOf" srcId="{E3BB30E0-6636-4741-9B94-3070AE07452F}" destId="{DBA6F4F8-3F3D-4B52-92FE-97D9858DF978}" srcOrd="23" destOrd="0" presId="urn:microsoft.com/office/officeart/2005/8/layout/lProcess2"/>
    <dgm:cxn modelId="{8B1E3F32-37EC-4B87-8EC1-E2C855E5263B}" type="presParOf" srcId="{E3BB30E0-6636-4741-9B94-3070AE07452F}" destId="{2BB4CB5F-1209-43FA-B179-6998FEC4A56B}" srcOrd="24" destOrd="0" presId="urn:microsoft.com/office/officeart/2005/8/layout/lProcess2"/>
    <dgm:cxn modelId="{4183553A-F5F8-4458-A269-48B9AECDC90B}" type="presParOf" srcId="{E3BB30E0-6636-4741-9B94-3070AE07452F}" destId="{63BA7CE5-D382-480C-AEE0-E4075ADB4A63}" srcOrd="25" destOrd="0" presId="urn:microsoft.com/office/officeart/2005/8/layout/lProcess2"/>
    <dgm:cxn modelId="{B9417D2B-E15D-4619-BBFC-E6CE81C6F5A6}" type="presParOf" srcId="{E3BB30E0-6636-4741-9B94-3070AE07452F}" destId="{1128F6DE-5003-44DD-A794-88C92A866468}" srcOrd="26" destOrd="0" presId="urn:microsoft.com/office/officeart/2005/8/layout/lProcess2"/>
    <dgm:cxn modelId="{732DABB5-8CD4-49C9-B09E-32A25DD140EC}" type="presParOf" srcId="{E3BB30E0-6636-4741-9B94-3070AE07452F}" destId="{EB9D0140-4BFD-406E-9E37-BE9A7427425D}" srcOrd="27" destOrd="0" presId="urn:microsoft.com/office/officeart/2005/8/layout/lProcess2"/>
    <dgm:cxn modelId="{0BD9A259-A0ED-4ED5-B592-DBC01C265F82}" type="presParOf" srcId="{E3BB30E0-6636-4741-9B94-3070AE07452F}" destId="{7EF4D3E9-FD28-4171-A560-5AC061B782C3}" srcOrd="28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0D6EC0B-C576-4510-853A-9D106C79AC8B}" type="doc">
      <dgm:prSet loTypeId="urn:microsoft.com/office/officeart/2009/3/layout/IncreasingArrows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9F63A1D-55DA-4AE0-A957-8B046A9B3014}">
      <dgm:prSet phldrT="[Text]" custT="1"/>
      <dgm:spPr/>
      <dgm:t>
        <a:bodyPr/>
        <a:lstStyle/>
        <a:p>
          <a:r>
            <a:rPr lang="en-US" sz="2400" dirty="0"/>
            <a:t>Grade 6 Semester 1</a:t>
          </a:r>
        </a:p>
      </dgm:t>
    </dgm:pt>
    <dgm:pt modelId="{77E2AD0B-939A-4200-9AB4-7278B250E934}" type="parTrans" cxnId="{96E72FE5-53E0-416C-9602-19E744E29323}">
      <dgm:prSet/>
      <dgm:spPr/>
      <dgm:t>
        <a:bodyPr/>
        <a:lstStyle/>
        <a:p>
          <a:endParaRPr lang="en-US" sz="1600"/>
        </a:p>
      </dgm:t>
    </dgm:pt>
    <dgm:pt modelId="{7707E819-2EB4-4099-A4E9-D5AE2192C38E}" type="sibTrans" cxnId="{96E72FE5-53E0-416C-9602-19E744E29323}">
      <dgm:prSet/>
      <dgm:spPr/>
      <dgm:t>
        <a:bodyPr/>
        <a:lstStyle/>
        <a:p>
          <a:endParaRPr lang="en-US" sz="1600"/>
        </a:p>
      </dgm:t>
    </dgm:pt>
    <dgm:pt modelId="{D3B92301-BB31-4086-BA97-51AE585E2072}">
      <dgm:prSet phldrT="[Text]" custT="1"/>
      <dgm:spPr/>
      <dgm:t>
        <a:bodyPr/>
        <a:lstStyle/>
        <a:p>
          <a:r>
            <a:rPr lang="en-US" sz="1800" dirty="0">
              <a:solidFill>
                <a:srgbClr val="FF0000"/>
              </a:solidFill>
            </a:rPr>
            <a:t>D&amp;C Units 1-4</a:t>
          </a:r>
        </a:p>
      </dgm:t>
    </dgm:pt>
    <dgm:pt modelId="{5C4E2F4E-CC47-4451-BD86-5978FD932CC8}" type="parTrans" cxnId="{14EF049A-75D2-4E06-941F-5C3F8F933295}">
      <dgm:prSet/>
      <dgm:spPr/>
      <dgm:t>
        <a:bodyPr/>
        <a:lstStyle/>
        <a:p>
          <a:endParaRPr lang="en-US" sz="1600"/>
        </a:p>
      </dgm:t>
    </dgm:pt>
    <dgm:pt modelId="{D5479F5E-BF11-43A9-A6EC-795002D089F5}" type="sibTrans" cxnId="{14EF049A-75D2-4E06-941F-5C3F8F933295}">
      <dgm:prSet/>
      <dgm:spPr/>
      <dgm:t>
        <a:bodyPr/>
        <a:lstStyle/>
        <a:p>
          <a:endParaRPr lang="en-US" sz="1600"/>
        </a:p>
      </dgm:t>
    </dgm:pt>
    <dgm:pt modelId="{0FB86A9E-0DFE-49B1-917F-A6A17B6B6F28}">
      <dgm:prSet phldrT="[Text]" custT="1"/>
      <dgm:spPr/>
      <dgm:t>
        <a:bodyPr/>
        <a:lstStyle/>
        <a:p>
          <a:r>
            <a:rPr lang="en-US" sz="1800" dirty="0">
              <a:solidFill>
                <a:srgbClr val="FF0000"/>
              </a:solidFill>
            </a:rPr>
            <a:t>School Perf Units 1-2</a:t>
          </a:r>
        </a:p>
      </dgm:t>
    </dgm:pt>
    <dgm:pt modelId="{21D1F4D8-DE46-4455-9C0F-83871CEB8A66}" type="parTrans" cxnId="{8011FD12-150E-4148-A3FD-49562CD48A03}">
      <dgm:prSet/>
      <dgm:spPr/>
      <dgm:t>
        <a:bodyPr/>
        <a:lstStyle/>
        <a:p>
          <a:endParaRPr lang="en-US" sz="1600"/>
        </a:p>
      </dgm:t>
    </dgm:pt>
    <dgm:pt modelId="{7C62B313-41E5-4286-9DAC-6F355E0F97E5}" type="sibTrans" cxnId="{8011FD12-150E-4148-A3FD-49562CD48A03}">
      <dgm:prSet/>
      <dgm:spPr/>
      <dgm:t>
        <a:bodyPr/>
        <a:lstStyle/>
        <a:p>
          <a:endParaRPr lang="en-US" sz="1600"/>
        </a:p>
      </dgm:t>
    </dgm:pt>
    <dgm:pt modelId="{A761CEDC-7834-4DC5-975B-FDCAC675A8C3}">
      <dgm:prSet phldrT="[Text]" custT="1"/>
      <dgm:spPr/>
      <dgm:t>
        <a:bodyPr/>
        <a:lstStyle/>
        <a:p>
          <a:r>
            <a:rPr lang="en-US" sz="2400" dirty="0"/>
            <a:t>Grade 6 Semester 2</a:t>
          </a:r>
        </a:p>
      </dgm:t>
    </dgm:pt>
    <dgm:pt modelId="{4FE44350-3758-41AA-A216-337629D7DE3A}" type="parTrans" cxnId="{3A65A293-5357-49ED-96E6-87653AD9836C}">
      <dgm:prSet/>
      <dgm:spPr/>
      <dgm:t>
        <a:bodyPr/>
        <a:lstStyle/>
        <a:p>
          <a:endParaRPr lang="en-US" sz="1600"/>
        </a:p>
      </dgm:t>
    </dgm:pt>
    <dgm:pt modelId="{A322BD41-213C-42D6-B62D-1B5D9FF1A542}" type="sibTrans" cxnId="{3A65A293-5357-49ED-96E6-87653AD9836C}">
      <dgm:prSet/>
      <dgm:spPr/>
      <dgm:t>
        <a:bodyPr/>
        <a:lstStyle/>
        <a:p>
          <a:endParaRPr lang="en-US" sz="1600"/>
        </a:p>
      </dgm:t>
    </dgm:pt>
    <dgm:pt modelId="{3F8B545F-7050-45FC-B7B5-A70FED8FFD98}">
      <dgm:prSet phldrT="[Text]" custT="1"/>
      <dgm:spPr/>
      <dgm:t>
        <a:bodyPr/>
        <a:lstStyle/>
        <a:p>
          <a:r>
            <a:rPr lang="en-US" sz="1800" dirty="0">
              <a:solidFill>
                <a:srgbClr val="FF0000"/>
              </a:solidFill>
            </a:rPr>
            <a:t>D&amp;C Units 5-9</a:t>
          </a:r>
        </a:p>
      </dgm:t>
    </dgm:pt>
    <dgm:pt modelId="{29498BCE-0240-42FF-95DD-61E7E3D64D6B}" type="parTrans" cxnId="{119C954A-4F2E-4742-AA8A-67231A506C49}">
      <dgm:prSet/>
      <dgm:spPr/>
      <dgm:t>
        <a:bodyPr/>
        <a:lstStyle/>
        <a:p>
          <a:endParaRPr lang="en-US" sz="1600"/>
        </a:p>
      </dgm:t>
    </dgm:pt>
    <dgm:pt modelId="{D040564A-7F4F-49F8-92AD-4784F428DFF3}" type="sibTrans" cxnId="{119C954A-4F2E-4742-AA8A-67231A506C49}">
      <dgm:prSet/>
      <dgm:spPr/>
      <dgm:t>
        <a:bodyPr/>
        <a:lstStyle/>
        <a:p>
          <a:endParaRPr lang="en-US" sz="1600"/>
        </a:p>
      </dgm:t>
    </dgm:pt>
    <dgm:pt modelId="{1EF82F40-A740-49AA-9FE2-F96898024E03}">
      <dgm:prSet phldrT="[Text]" custT="1"/>
      <dgm:spPr/>
      <dgm:t>
        <a:bodyPr/>
        <a:lstStyle/>
        <a:p>
          <a:r>
            <a:rPr lang="en-US" sz="1800" dirty="0">
              <a:solidFill>
                <a:srgbClr val="FF0000"/>
              </a:solidFill>
            </a:rPr>
            <a:t>CACC History Unit 1</a:t>
          </a:r>
        </a:p>
        <a:p>
          <a:r>
            <a:rPr lang="en-US" sz="1800" dirty="0">
              <a:solidFill>
                <a:srgbClr val="FF0000"/>
              </a:solidFill>
            </a:rPr>
            <a:t>Patriotism Units 1-3</a:t>
          </a:r>
        </a:p>
        <a:p>
          <a:r>
            <a:rPr lang="en-US" sz="1800" dirty="0">
              <a:solidFill>
                <a:srgbClr val="FF0000"/>
              </a:solidFill>
            </a:rPr>
            <a:t>Self Mastery Units 1-2</a:t>
          </a:r>
        </a:p>
        <a:p>
          <a:r>
            <a:rPr lang="en-US" sz="1800" dirty="0">
              <a:solidFill>
                <a:srgbClr val="FF0000"/>
              </a:solidFill>
            </a:rPr>
            <a:t>Physical Fitness Units 3-4</a:t>
          </a:r>
        </a:p>
        <a:p>
          <a:r>
            <a:rPr lang="en-US" sz="1800" dirty="0"/>
            <a:t>Community </a:t>
          </a:r>
          <a:r>
            <a:rPr lang="en-US" sz="1800" dirty="0" err="1"/>
            <a:t>Serv</a:t>
          </a:r>
          <a:r>
            <a:rPr lang="en-US" sz="1800" dirty="0"/>
            <a:t> Units 3-4</a:t>
          </a:r>
        </a:p>
        <a:p>
          <a:r>
            <a:rPr lang="en-US" sz="1800" dirty="0"/>
            <a:t>Vocational Units 1-2</a:t>
          </a:r>
        </a:p>
      </dgm:t>
    </dgm:pt>
    <dgm:pt modelId="{B0964428-0BAC-42EF-B303-EB39911C95D4}" type="parTrans" cxnId="{CDFF5853-0D70-4EDD-A226-E489F6B5E268}">
      <dgm:prSet/>
      <dgm:spPr/>
      <dgm:t>
        <a:bodyPr/>
        <a:lstStyle/>
        <a:p>
          <a:endParaRPr lang="en-US" sz="1600"/>
        </a:p>
      </dgm:t>
    </dgm:pt>
    <dgm:pt modelId="{1F5DD97D-2865-4627-9180-EAD8BCCA50B5}" type="sibTrans" cxnId="{CDFF5853-0D70-4EDD-A226-E489F6B5E268}">
      <dgm:prSet/>
      <dgm:spPr/>
      <dgm:t>
        <a:bodyPr/>
        <a:lstStyle/>
        <a:p>
          <a:endParaRPr lang="en-US" sz="1600"/>
        </a:p>
      </dgm:t>
    </dgm:pt>
    <dgm:pt modelId="{17A56DA7-88F3-492B-AB82-4B73712B2D0A}">
      <dgm:prSet phldrT="[Text]" custT="1"/>
      <dgm:spPr/>
      <dgm:t>
        <a:bodyPr/>
        <a:lstStyle/>
        <a:p>
          <a:r>
            <a:rPr lang="en-US" sz="2400" dirty="0"/>
            <a:t>Grade 7 Semester 1</a:t>
          </a:r>
        </a:p>
      </dgm:t>
    </dgm:pt>
    <dgm:pt modelId="{4DE49DB1-9553-400B-ABA3-2989C0E53774}" type="parTrans" cxnId="{BA106601-8B30-4926-A990-92E1E5B84EA1}">
      <dgm:prSet/>
      <dgm:spPr/>
      <dgm:t>
        <a:bodyPr/>
        <a:lstStyle/>
        <a:p>
          <a:endParaRPr lang="en-US" sz="1600"/>
        </a:p>
      </dgm:t>
    </dgm:pt>
    <dgm:pt modelId="{39C854FC-36E8-4002-906E-8513B94FBBEF}" type="sibTrans" cxnId="{BA106601-8B30-4926-A990-92E1E5B84EA1}">
      <dgm:prSet/>
      <dgm:spPr/>
      <dgm:t>
        <a:bodyPr/>
        <a:lstStyle/>
        <a:p>
          <a:endParaRPr lang="en-US" sz="1600"/>
        </a:p>
      </dgm:t>
    </dgm:pt>
    <dgm:pt modelId="{A644FAAC-3F51-4BF4-AF50-0162CCA763FD}">
      <dgm:prSet phldrT="[Text]" custT="1"/>
      <dgm:spPr/>
      <dgm:t>
        <a:bodyPr/>
        <a:lstStyle/>
        <a:p>
          <a:r>
            <a:rPr lang="en-US" sz="1800" dirty="0">
              <a:solidFill>
                <a:srgbClr val="FF0000"/>
              </a:solidFill>
            </a:rPr>
            <a:t>Survival Unit 1</a:t>
          </a:r>
        </a:p>
        <a:p>
          <a:r>
            <a:rPr lang="en-US" sz="1800" dirty="0">
              <a:solidFill>
                <a:srgbClr val="FF0000"/>
              </a:solidFill>
            </a:rPr>
            <a:t>Armed Forces Units 1-4</a:t>
          </a:r>
        </a:p>
        <a:p>
          <a:r>
            <a:rPr lang="en-US" sz="1800" dirty="0">
              <a:solidFill>
                <a:srgbClr val="FF0000"/>
              </a:solidFill>
            </a:rPr>
            <a:t>D&amp;C Unit 10</a:t>
          </a:r>
        </a:p>
      </dgm:t>
    </dgm:pt>
    <dgm:pt modelId="{EA793185-EAF1-46AE-87C8-3B5A09A598F5}" type="parTrans" cxnId="{24EB5E52-191F-437D-9C39-0C4A861B8C93}">
      <dgm:prSet/>
      <dgm:spPr/>
      <dgm:t>
        <a:bodyPr/>
        <a:lstStyle/>
        <a:p>
          <a:endParaRPr lang="en-US" sz="1600"/>
        </a:p>
      </dgm:t>
    </dgm:pt>
    <dgm:pt modelId="{C400C1F4-38D5-4353-9F4B-EA5F87922A9D}" type="sibTrans" cxnId="{24EB5E52-191F-437D-9C39-0C4A861B8C93}">
      <dgm:prSet/>
      <dgm:spPr/>
      <dgm:t>
        <a:bodyPr/>
        <a:lstStyle/>
        <a:p>
          <a:endParaRPr lang="en-US" sz="1600"/>
        </a:p>
      </dgm:t>
    </dgm:pt>
    <dgm:pt modelId="{40FFFB63-2C23-479E-94FC-107D00FFB645}">
      <dgm:prSet phldrT="[Text]" custT="1"/>
      <dgm:spPr/>
      <dgm:t>
        <a:bodyPr/>
        <a:lstStyle/>
        <a:p>
          <a:r>
            <a:rPr lang="en-US" sz="1800" dirty="0">
              <a:solidFill>
                <a:srgbClr val="FF0000"/>
              </a:solidFill>
            </a:rPr>
            <a:t>Environmental Units 1, </a:t>
          </a:r>
          <a:r>
            <a:rPr lang="en-US" sz="1800" dirty="0">
              <a:solidFill>
                <a:schemeClr val="tx1"/>
              </a:solidFill>
            </a:rPr>
            <a:t>2-3</a:t>
          </a:r>
        </a:p>
        <a:p>
          <a:r>
            <a:rPr lang="en-US" sz="1800" dirty="0">
              <a:solidFill>
                <a:srgbClr val="FF0000"/>
              </a:solidFill>
            </a:rPr>
            <a:t>Resilience Unit 1</a:t>
          </a:r>
        </a:p>
        <a:p>
          <a:r>
            <a:rPr lang="en-US" sz="1800" dirty="0"/>
            <a:t>Substance Abuse Unit 1</a:t>
          </a:r>
        </a:p>
        <a:p>
          <a:r>
            <a:rPr lang="en-US" sz="1800" dirty="0"/>
            <a:t>Applied Leadership Units 1-3</a:t>
          </a:r>
        </a:p>
      </dgm:t>
    </dgm:pt>
    <dgm:pt modelId="{2DCDF9C4-F05C-48F2-84FE-4B1821455637}" type="parTrans" cxnId="{397F410F-EDE6-43FE-B5ED-0ED57E0C83EC}">
      <dgm:prSet/>
      <dgm:spPr/>
      <dgm:t>
        <a:bodyPr/>
        <a:lstStyle/>
        <a:p>
          <a:endParaRPr lang="en-US" sz="1600"/>
        </a:p>
      </dgm:t>
    </dgm:pt>
    <dgm:pt modelId="{237AA778-F4AC-4A07-B98A-6993C9A968CA}" type="sibTrans" cxnId="{397F410F-EDE6-43FE-B5ED-0ED57E0C83EC}">
      <dgm:prSet/>
      <dgm:spPr/>
      <dgm:t>
        <a:bodyPr/>
        <a:lstStyle/>
        <a:p>
          <a:endParaRPr lang="en-US" sz="1600"/>
        </a:p>
      </dgm:t>
    </dgm:pt>
    <dgm:pt modelId="{F3B80FEA-E7CE-4783-B711-309F2BA9B54C}">
      <dgm:prSet phldrT="[Text]" custT="1"/>
      <dgm:spPr/>
      <dgm:t>
        <a:bodyPr/>
        <a:lstStyle/>
        <a:p>
          <a:r>
            <a:rPr lang="en-US" sz="1800" dirty="0">
              <a:solidFill>
                <a:srgbClr val="FF0000"/>
              </a:solidFill>
            </a:rPr>
            <a:t>Self Mastery Units 1-2</a:t>
          </a:r>
        </a:p>
      </dgm:t>
    </dgm:pt>
    <dgm:pt modelId="{FDA50FF1-9FF3-489D-B309-791BEF172D63}" type="parTrans" cxnId="{6CC3A739-0A04-4E85-B296-908D4B1C05A3}">
      <dgm:prSet/>
      <dgm:spPr/>
      <dgm:t>
        <a:bodyPr/>
        <a:lstStyle/>
        <a:p>
          <a:endParaRPr lang="en-US" sz="1600"/>
        </a:p>
      </dgm:t>
    </dgm:pt>
    <dgm:pt modelId="{BB311116-CE31-421F-95DF-866EEE4DB92F}" type="sibTrans" cxnId="{6CC3A739-0A04-4E85-B296-908D4B1C05A3}">
      <dgm:prSet/>
      <dgm:spPr/>
      <dgm:t>
        <a:bodyPr/>
        <a:lstStyle/>
        <a:p>
          <a:endParaRPr lang="en-US" sz="1600"/>
        </a:p>
      </dgm:t>
    </dgm:pt>
    <dgm:pt modelId="{D7D3E64A-D320-4D35-B63B-1C6FDF714703}">
      <dgm:prSet phldrT="[Text]" custT="1"/>
      <dgm:spPr/>
      <dgm:t>
        <a:bodyPr/>
        <a:lstStyle/>
        <a:p>
          <a:r>
            <a:rPr lang="en-US" sz="1800" dirty="0">
              <a:solidFill>
                <a:srgbClr val="FF0000"/>
              </a:solidFill>
            </a:rPr>
            <a:t>Physical Fitness Units 1-2</a:t>
          </a:r>
        </a:p>
        <a:p>
          <a:r>
            <a:rPr lang="en-US" sz="1800" dirty="0">
              <a:solidFill>
                <a:schemeClr val="tx1"/>
              </a:solidFill>
            </a:rPr>
            <a:t>Hygiene Units 1-2</a:t>
          </a:r>
        </a:p>
        <a:p>
          <a:r>
            <a:rPr lang="en-US" sz="1800" dirty="0"/>
            <a:t>Community </a:t>
          </a:r>
          <a:r>
            <a:rPr lang="en-US" sz="1800" dirty="0" err="1"/>
            <a:t>Serv</a:t>
          </a:r>
          <a:r>
            <a:rPr lang="en-US" sz="1800" dirty="0"/>
            <a:t> Units 1-2</a:t>
          </a:r>
        </a:p>
        <a:p>
          <a:r>
            <a:rPr lang="en-US" sz="1800" dirty="0"/>
            <a:t>Followership Units 1-3</a:t>
          </a:r>
        </a:p>
        <a:p>
          <a:endParaRPr lang="en-US" sz="1800" dirty="0"/>
        </a:p>
      </dgm:t>
    </dgm:pt>
    <dgm:pt modelId="{D8600353-FFBC-466B-8032-997FF4A1E041}" type="parTrans" cxnId="{6473E1C7-7FCE-4463-8187-FF8CA3C442BB}">
      <dgm:prSet/>
      <dgm:spPr/>
      <dgm:t>
        <a:bodyPr/>
        <a:lstStyle/>
        <a:p>
          <a:endParaRPr lang="en-US" sz="1600"/>
        </a:p>
      </dgm:t>
    </dgm:pt>
    <dgm:pt modelId="{CDE7F8B1-3B1B-43B8-994D-8113199BFCB0}" type="sibTrans" cxnId="{6473E1C7-7FCE-4463-8187-FF8CA3C442BB}">
      <dgm:prSet/>
      <dgm:spPr/>
      <dgm:t>
        <a:bodyPr/>
        <a:lstStyle/>
        <a:p>
          <a:endParaRPr lang="en-US" sz="1600"/>
        </a:p>
      </dgm:t>
    </dgm:pt>
    <dgm:pt modelId="{704BAED6-EB1F-42F9-B677-8BED13E1A8A8}" type="pres">
      <dgm:prSet presAssocID="{50D6EC0B-C576-4510-853A-9D106C79AC8B}" presName="Name0" presStyleCnt="0">
        <dgm:presLayoutVars>
          <dgm:chMax val="5"/>
          <dgm:chPref val="5"/>
          <dgm:dir/>
          <dgm:animLvl val="lvl"/>
        </dgm:presLayoutVars>
      </dgm:prSet>
      <dgm:spPr/>
    </dgm:pt>
    <dgm:pt modelId="{2881C853-CA06-45FB-868D-ED8BADA83E9E}" type="pres">
      <dgm:prSet presAssocID="{19F63A1D-55DA-4AE0-A957-8B046A9B3014}" presName="parentText1" presStyleLbl="node1" presStyleIdx="0" presStyleCnt="3">
        <dgm:presLayoutVars>
          <dgm:chMax/>
          <dgm:chPref val="3"/>
          <dgm:bulletEnabled val="1"/>
        </dgm:presLayoutVars>
      </dgm:prSet>
      <dgm:spPr/>
    </dgm:pt>
    <dgm:pt modelId="{FC664DDA-99A5-404A-BA37-59AEA99C78E4}" type="pres">
      <dgm:prSet presAssocID="{19F63A1D-55DA-4AE0-A957-8B046A9B3014}" presName="childText1" presStyleLbl="solidAlignAcc1" presStyleIdx="0" presStyleCnt="3">
        <dgm:presLayoutVars>
          <dgm:chMax val="0"/>
          <dgm:chPref val="0"/>
          <dgm:bulletEnabled val="1"/>
        </dgm:presLayoutVars>
      </dgm:prSet>
      <dgm:spPr/>
    </dgm:pt>
    <dgm:pt modelId="{C71CDD2F-90FC-4777-B587-26F6143D51FD}" type="pres">
      <dgm:prSet presAssocID="{A761CEDC-7834-4DC5-975B-FDCAC675A8C3}" presName="parentText2" presStyleLbl="node1" presStyleIdx="1" presStyleCnt="3">
        <dgm:presLayoutVars>
          <dgm:chMax/>
          <dgm:chPref val="3"/>
          <dgm:bulletEnabled val="1"/>
        </dgm:presLayoutVars>
      </dgm:prSet>
      <dgm:spPr/>
    </dgm:pt>
    <dgm:pt modelId="{9D3DDD30-2AB2-4E65-BCB1-137C1EF9A30F}" type="pres">
      <dgm:prSet presAssocID="{A761CEDC-7834-4DC5-975B-FDCAC675A8C3}" presName="childText2" presStyleLbl="solidAlignAcc1" presStyleIdx="1" presStyleCnt="3">
        <dgm:presLayoutVars>
          <dgm:chMax val="0"/>
          <dgm:chPref val="0"/>
          <dgm:bulletEnabled val="1"/>
        </dgm:presLayoutVars>
      </dgm:prSet>
      <dgm:spPr/>
    </dgm:pt>
    <dgm:pt modelId="{D80F1A2E-84A8-4062-8549-B582295FF010}" type="pres">
      <dgm:prSet presAssocID="{17A56DA7-88F3-492B-AB82-4B73712B2D0A}" presName="parentText3" presStyleLbl="node1" presStyleIdx="2" presStyleCnt="3">
        <dgm:presLayoutVars>
          <dgm:chMax/>
          <dgm:chPref val="3"/>
          <dgm:bulletEnabled val="1"/>
        </dgm:presLayoutVars>
      </dgm:prSet>
      <dgm:spPr/>
    </dgm:pt>
    <dgm:pt modelId="{4E3EF982-FAFB-4CDE-BA3D-5BAEBE925BCF}" type="pres">
      <dgm:prSet presAssocID="{17A56DA7-88F3-492B-AB82-4B73712B2D0A}" presName="childText3" presStyleLbl="solidAlignAcc1" presStyleIdx="2" presStyleCnt="3">
        <dgm:presLayoutVars>
          <dgm:chMax val="0"/>
          <dgm:chPref val="0"/>
          <dgm:bulletEnabled val="1"/>
        </dgm:presLayoutVars>
      </dgm:prSet>
      <dgm:spPr/>
    </dgm:pt>
  </dgm:ptLst>
  <dgm:cxnLst>
    <dgm:cxn modelId="{BA106601-8B30-4926-A990-92E1E5B84EA1}" srcId="{50D6EC0B-C576-4510-853A-9D106C79AC8B}" destId="{17A56DA7-88F3-492B-AB82-4B73712B2D0A}" srcOrd="2" destOrd="0" parTransId="{4DE49DB1-9553-400B-ABA3-2989C0E53774}" sibTransId="{39C854FC-36E8-4002-906E-8513B94FBBEF}"/>
    <dgm:cxn modelId="{6513DB03-8C8D-4E71-AA3A-1DE06FB30B1E}" type="presOf" srcId="{19F63A1D-55DA-4AE0-A957-8B046A9B3014}" destId="{2881C853-CA06-45FB-868D-ED8BADA83E9E}" srcOrd="0" destOrd="0" presId="urn:microsoft.com/office/officeart/2009/3/layout/IncreasingArrowsProcess"/>
    <dgm:cxn modelId="{397F410F-EDE6-43FE-B5ED-0ED57E0C83EC}" srcId="{17A56DA7-88F3-492B-AB82-4B73712B2D0A}" destId="{40FFFB63-2C23-479E-94FC-107D00FFB645}" srcOrd="1" destOrd="0" parTransId="{2DCDF9C4-F05C-48F2-84FE-4B1821455637}" sibTransId="{237AA778-F4AC-4A07-B98A-6993C9A968CA}"/>
    <dgm:cxn modelId="{8011FD12-150E-4148-A3FD-49562CD48A03}" srcId="{19F63A1D-55DA-4AE0-A957-8B046A9B3014}" destId="{0FB86A9E-0DFE-49B1-917F-A6A17B6B6F28}" srcOrd="1" destOrd="0" parTransId="{21D1F4D8-DE46-4455-9C0F-83871CEB8A66}" sibTransId="{7C62B313-41E5-4286-9DAC-6F355E0F97E5}"/>
    <dgm:cxn modelId="{5AFBAB2A-E483-4C47-B7D6-FCAD1D7BDA71}" type="presOf" srcId="{F3B80FEA-E7CE-4783-B711-309F2BA9B54C}" destId="{FC664DDA-99A5-404A-BA37-59AEA99C78E4}" srcOrd="0" destOrd="2" presId="urn:microsoft.com/office/officeart/2009/3/layout/IncreasingArrowsProcess"/>
    <dgm:cxn modelId="{6CC3A739-0A04-4E85-B296-908D4B1C05A3}" srcId="{19F63A1D-55DA-4AE0-A957-8B046A9B3014}" destId="{F3B80FEA-E7CE-4783-B711-309F2BA9B54C}" srcOrd="2" destOrd="0" parTransId="{FDA50FF1-9FF3-489D-B309-791BEF172D63}" sibTransId="{BB311116-CE31-421F-95DF-866EEE4DB92F}"/>
    <dgm:cxn modelId="{F34C6844-A2B9-4C32-AFBE-787113834833}" type="presOf" srcId="{3F8B545F-7050-45FC-B7B5-A70FED8FFD98}" destId="{9D3DDD30-2AB2-4E65-BCB1-137C1EF9A30F}" srcOrd="0" destOrd="0" presId="urn:microsoft.com/office/officeart/2009/3/layout/IncreasingArrowsProcess"/>
    <dgm:cxn modelId="{119C954A-4F2E-4742-AA8A-67231A506C49}" srcId="{A761CEDC-7834-4DC5-975B-FDCAC675A8C3}" destId="{3F8B545F-7050-45FC-B7B5-A70FED8FFD98}" srcOrd="0" destOrd="0" parTransId="{29498BCE-0240-42FF-95DD-61E7E3D64D6B}" sibTransId="{D040564A-7F4F-49F8-92AD-4784F428DFF3}"/>
    <dgm:cxn modelId="{B892C26E-BC15-44C6-8B27-EF07208DC334}" type="presOf" srcId="{0FB86A9E-0DFE-49B1-917F-A6A17B6B6F28}" destId="{FC664DDA-99A5-404A-BA37-59AEA99C78E4}" srcOrd="0" destOrd="1" presId="urn:microsoft.com/office/officeart/2009/3/layout/IncreasingArrowsProcess"/>
    <dgm:cxn modelId="{25CC3750-0AB4-425A-A1DE-32A8240F6793}" type="presOf" srcId="{17A56DA7-88F3-492B-AB82-4B73712B2D0A}" destId="{D80F1A2E-84A8-4062-8549-B582295FF010}" srcOrd="0" destOrd="0" presId="urn:microsoft.com/office/officeart/2009/3/layout/IncreasingArrowsProcess"/>
    <dgm:cxn modelId="{24EB5E52-191F-437D-9C39-0C4A861B8C93}" srcId="{17A56DA7-88F3-492B-AB82-4B73712B2D0A}" destId="{A644FAAC-3F51-4BF4-AF50-0162CCA763FD}" srcOrd="0" destOrd="0" parTransId="{EA793185-EAF1-46AE-87C8-3B5A09A598F5}" sibTransId="{C400C1F4-38D5-4353-9F4B-EA5F87922A9D}"/>
    <dgm:cxn modelId="{CDFF5853-0D70-4EDD-A226-E489F6B5E268}" srcId="{A761CEDC-7834-4DC5-975B-FDCAC675A8C3}" destId="{1EF82F40-A740-49AA-9FE2-F96898024E03}" srcOrd="1" destOrd="0" parTransId="{B0964428-0BAC-42EF-B303-EB39911C95D4}" sibTransId="{1F5DD97D-2865-4627-9180-EAD8BCCA50B5}"/>
    <dgm:cxn modelId="{3A65A293-5357-49ED-96E6-87653AD9836C}" srcId="{50D6EC0B-C576-4510-853A-9D106C79AC8B}" destId="{A761CEDC-7834-4DC5-975B-FDCAC675A8C3}" srcOrd="1" destOrd="0" parTransId="{4FE44350-3758-41AA-A216-337629D7DE3A}" sibTransId="{A322BD41-213C-42D6-B62D-1B5D9FF1A542}"/>
    <dgm:cxn modelId="{14EF049A-75D2-4E06-941F-5C3F8F933295}" srcId="{19F63A1D-55DA-4AE0-A957-8B046A9B3014}" destId="{D3B92301-BB31-4086-BA97-51AE585E2072}" srcOrd="0" destOrd="0" parTransId="{5C4E2F4E-CC47-4451-BD86-5978FD932CC8}" sibTransId="{D5479F5E-BF11-43A9-A6EC-795002D089F5}"/>
    <dgm:cxn modelId="{4082C2AA-0AF3-4AFD-814F-6405EE79583B}" type="presOf" srcId="{A644FAAC-3F51-4BF4-AF50-0162CCA763FD}" destId="{4E3EF982-FAFB-4CDE-BA3D-5BAEBE925BCF}" srcOrd="0" destOrd="0" presId="urn:microsoft.com/office/officeart/2009/3/layout/IncreasingArrowsProcess"/>
    <dgm:cxn modelId="{3D5324AF-DB7D-47AE-A4C7-D22910EC25F0}" type="presOf" srcId="{A761CEDC-7834-4DC5-975B-FDCAC675A8C3}" destId="{C71CDD2F-90FC-4777-B587-26F6143D51FD}" srcOrd="0" destOrd="0" presId="urn:microsoft.com/office/officeart/2009/3/layout/IncreasingArrowsProcess"/>
    <dgm:cxn modelId="{CC7920B3-F072-47EA-B538-9DE0E1596172}" type="presOf" srcId="{1EF82F40-A740-49AA-9FE2-F96898024E03}" destId="{9D3DDD30-2AB2-4E65-BCB1-137C1EF9A30F}" srcOrd="0" destOrd="1" presId="urn:microsoft.com/office/officeart/2009/3/layout/IncreasingArrowsProcess"/>
    <dgm:cxn modelId="{82CAD8C6-678D-4BEA-ADEA-A594D2FB5F1D}" type="presOf" srcId="{50D6EC0B-C576-4510-853A-9D106C79AC8B}" destId="{704BAED6-EB1F-42F9-B677-8BED13E1A8A8}" srcOrd="0" destOrd="0" presId="urn:microsoft.com/office/officeart/2009/3/layout/IncreasingArrowsProcess"/>
    <dgm:cxn modelId="{6473E1C7-7FCE-4463-8187-FF8CA3C442BB}" srcId="{19F63A1D-55DA-4AE0-A957-8B046A9B3014}" destId="{D7D3E64A-D320-4D35-B63B-1C6FDF714703}" srcOrd="3" destOrd="0" parTransId="{D8600353-FFBC-466B-8032-997FF4A1E041}" sibTransId="{CDE7F8B1-3B1B-43B8-994D-8113199BFCB0}"/>
    <dgm:cxn modelId="{96E72FE5-53E0-416C-9602-19E744E29323}" srcId="{50D6EC0B-C576-4510-853A-9D106C79AC8B}" destId="{19F63A1D-55DA-4AE0-A957-8B046A9B3014}" srcOrd="0" destOrd="0" parTransId="{77E2AD0B-939A-4200-9AB4-7278B250E934}" sibTransId="{7707E819-2EB4-4099-A4E9-D5AE2192C38E}"/>
    <dgm:cxn modelId="{EEB244E6-23CE-4C5F-84F9-723D6AB8850B}" type="presOf" srcId="{D3B92301-BB31-4086-BA97-51AE585E2072}" destId="{FC664DDA-99A5-404A-BA37-59AEA99C78E4}" srcOrd="0" destOrd="0" presId="urn:microsoft.com/office/officeart/2009/3/layout/IncreasingArrowsProcess"/>
    <dgm:cxn modelId="{979530E8-1263-41C6-AACC-916CC82DA079}" type="presOf" srcId="{40FFFB63-2C23-479E-94FC-107D00FFB645}" destId="{4E3EF982-FAFB-4CDE-BA3D-5BAEBE925BCF}" srcOrd="0" destOrd="1" presId="urn:microsoft.com/office/officeart/2009/3/layout/IncreasingArrowsProcess"/>
    <dgm:cxn modelId="{2AC3D9ED-7CDB-4901-B408-2C0958A3D58E}" type="presOf" srcId="{D7D3E64A-D320-4D35-B63B-1C6FDF714703}" destId="{FC664DDA-99A5-404A-BA37-59AEA99C78E4}" srcOrd="0" destOrd="3" presId="urn:microsoft.com/office/officeart/2009/3/layout/IncreasingArrowsProcess"/>
    <dgm:cxn modelId="{28D3FF97-48CC-47BE-B802-1D9B1B42B270}" type="presParOf" srcId="{704BAED6-EB1F-42F9-B677-8BED13E1A8A8}" destId="{2881C853-CA06-45FB-868D-ED8BADA83E9E}" srcOrd="0" destOrd="0" presId="urn:microsoft.com/office/officeart/2009/3/layout/IncreasingArrowsProcess"/>
    <dgm:cxn modelId="{283EC922-5958-4550-B0FF-8BBC400E695C}" type="presParOf" srcId="{704BAED6-EB1F-42F9-B677-8BED13E1A8A8}" destId="{FC664DDA-99A5-404A-BA37-59AEA99C78E4}" srcOrd="1" destOrd="0" presId="urn:microsoft.com/office/officeart/2009/3/layout/IncreasingArrowsProcess"/>
    <dgm:cxn modelId="{23305260-C1EA-4CC0-BB91-679BC8930BCA}" type="presParOf" srcId="{704BAED6-EB1F-42F9-B677-8BED13E1A8A8}" destId="{C71CDD2F-90FC-4777-B587-26F6143D51FD}" srcOrd="2" destOrd="0" presId="urn:microsoft.com/office/officeart/2009/3/layout/IncreasingArrowsProcess"/>
    <dgm:cxn modelId="{5BBD2636-6084-4AB1-BA4C-A8F8F469D910}" type="presParOf" srcId="{704BAED6-EB1F-42F9-B677-8BED13E1A8A8}" destId="{9D3DDD30-2AB2-4E65-BCB1-137C1EF9A30F}" srcOrd="3" destOrd="0" presId="urn:microsoft.com/office/officeart/2009/3/layout/IncreasingArrowsProcess"/>
    <dgm:cxn modelId="{1C713AF7-FD2D-4ABC-BD16-68E92FAAC856}" type="presParOf" srcId="{704BAED6-EB1F-42F9-B677-8BED13E1A8A8}" destId="{D80F1A2E-84A8-4062-8549-B582295FF010}" srcOrd="4" destOrd="0" presId="urn:microsoft.com/office/officeart/2009/3/layout/IncreasingArrowsProcess"/>
    <dgm:cxn modelId="{A321481E-1A9B-4E12-A6B0-09132D4325F1}" type="presParOf" srcId="{704BAED6-EB1F-42F9-B677-8BED13E1A8A8}" destId="{4E3EF982-FAFB-4CDE-BA3D-5BAEBE925BCF}" srcOrd="5" destOrd="0" presId="urn:microsoft.com/office/officeart/2009/3/layout/IncreasingArrows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C4D1648-4AE4-4BAB-8005-DB2EB985A0B6}">
      <dsp:nvSpPr>
        <dsp:cNvPr id="0" name=""/>
        <dsp:cNvSpPr/>
      </dsp:nvSpPr>
      <dsp:spPr>
        <a:xfrm>
          <a:off x="615" y="799936"/>
          <a:ext cx="2647156" cy="3176587"/>
        </a:xfrm>
        <a:prstGeom prst="roundRect">
          <a:avLst>
            <a:gd name="adj" fmla="val 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78867" rIns="102235" bIns="0" numCol="1" spcCol="1270" anchor="t" anchorCtr="0">
          <a:noAutofit/>
        </a:bodyPr>
        <a:lstStyle/>
        <a:p>
          <a:pPr marL="0" lvl="0" indent="0" algn="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CURRICULUM</a:t>
          </a:r>
        </a:p>
      </dsp:txBody>
      <dsp:txXfrm rot="16200000">
        <a:off x="-1037070" y="1837621"/>
        <a:ext cx="2604801" cy="529431"/>
      </dsp:txXfrm>
    </dsp:sp>
    <dsp:sp modelId="{07177ACD-42A4-471D-AAE6-3B3F45A1A16A}">
      <dsp:nvSpPr>
        <dsp:cNvPr id="0" name=""/>
        <dsp:cNvSpPr/>
      </dsp:nvSpPr>
      <dsp:spPr>
        <a:xfrm>
          <a:off x="530046" y="799936"/>
          <a:ext cx="1972131" cy="3176587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50876" rIns="0" bIns="0" numCol="1" spcCol="1270" anchor="t" anchorCtr="0">
          <a:noAutofit/>
        </a:bodyPr>
        <a:lstStyle/>
        <a:p>
          <a:pPr marL="0" lvl="0" indent="0" algn="l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400" kern="1200" dirty="0"/>
            <a:t>Educate</a:t>
          </a:r>
        </a:p>
      </dsp:txBody>
      <dsp:txXfrm>
        <a:off x="530046" y="799936"/>
        <a:ext cx="1972131" cy="3176587"/>
      </dsp:txXfrm>
    </dsp:sp>
    <dsp:sp modelId="{9B3C8235-631F-44F5-BD3C-A1756A05133D}">
      <dsp:nvSpPr>
        <dsp:cNvPr id="0" name=""/>
        <dsp:cNvSpPr/>
      </dsp:nvSpPr>
      <dsp:spPr>
        <a:xfrm>
          <a:off x="2740421" y="799936"/>
          <a:ext cx="2647156" cy="3176587"/>
        </a:xfrm>
        <a:prstGeom prst="roundRect">
          <a:avLst>
            <a:gd name="adj" fmla="val 5000"/>
          </a:avLst>
        </a:prstGeom>
        <a:solidFill>
          <a:schemeClr val="accent6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78867" rIns="102235" bIns="0" numCol="1" spcCol="1270" anchor="t" anchorCtr="0">
          <a:noAutofit/>
        </a:bodyPr>
        <a:lstStyle/>
        <a:p>
          <a:pPr marL="0" lvl="0" indent="0" algn="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PROMOTION BOOKS</a:t>
          </a:r>
        </a:p>
      </dsp:txBody>
      <dsp:txXfrm rot="16200000">
        <a:off x="1702736" y="1837621"/>
        <a:ext cx="2604801" cy="529431"/>
      </dsp:txXfrm>
    </dsp:sp>
    <dsp:sp modelId="{29A58BDF-CD43-4FFC-8093-B4F5F526E2FF}">
      <dsp:nvSpPr>
        <dsp:cNvPr id="0" name=""/>
        <dsp:cNvSpPr/>
      </dsp:nvSpPr>
      <dsp:spPr>
        <a:xfrm rot="5400000">
          <a:off x="2520126" y="3325929"/>
          <a:ext cx="467062" cy="397073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A6D6572-5E89-489B-A049-F5171B7E0CE6}">
      <dsp:nvSpPr>
        <dsp:cNvPr id="0" name=""/>
        <dsp:cNvSpPr/>
      </dsp:nvSpPr>
      <dsp:spPr>
        <a:xfrm>
          <a:off x="3269853" y="799936"/>
          <a:ext cx="1972131" cy="3176587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50876" rIns="0" bIns="0" numCol="1" spcCol="1270" anchor="t" anchorCtr="0">
          <a:noAutofit/>
        </a:bodyPr>
        <a:lstStyle/>
        <a:p>
          <a:pPr marL="0" lvl="0" indent="0" algn="l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400" kern="1200" dirty="0"/>
            <a:t>Advance</a:t>
          </a:r>
        </a:p>
      </dsp:txBody>
      <dsp:txXfrm>
        <a:off x="3269853" y="799936"/>
        <a:ext cx="1972131" cy="3176587"/>
      </dsp:txXfrm>
    </dsp:sp>
    <dsp:sp modelId="{DB976464-7E95-4885-AF67-659AE0A6D8DC}">
      <dsp:nvSpPr>
        <dsp:cNvPr id="0" name=""/>
        <dsp:cNvSpPr/>
      </dsp:nvSpPr>
      <dsp:spPr>
        <a:xfrm>
          <a:off x="5480228" y="799936"/>
          <a:ext cx="2647156" cy="3176587"/>
        </a:xfrm>
        <a:prstGeom prst="roundRect">
          <a:avLst>
            <a:gd name="adj" fmla="val 5000"/>
          </a:avLst>
        </a:prstGeom>
        <a:solidFill>
          <a:srgbClr val="7030A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78867" rIns="102235" bIns="0" numCol="1" spcCol="1270" anchor="t" anchorCtr="0">
          <a:noAutofit/>
        </a:bodyPr>
        <a:lstStyle/>
        <a:p>
          <a:pPr marL="0" lvl="0" indent="0" algn="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EXPERIENCE</a:t>
          </a:r>
        </a:p>
      </dsp:txBody>
      <dsp:txXfrm rot="16200000">
        <a:off x="4442543" y="1837621"/>
        <a:ext cx="2604801" cy="529431"/>
      </dsp:txXfrm>
    </dsp:sp>
    <dsp:sp modelId="{37638345-EAEA-466D-93A6-EE2BF2FEDCA7}">
      <dsp:nvSpPr>
        <dsp:cNvPr id="0" name=""/>
        <dsp:cNvSpPr/>
      </dsp:nvSpPr>
      <dsp:spPr>
        <a:xfrm rot="5400000">
          <a:off x="5259933" y="3325929"/>
          <a:ext cx="467062" cy="397073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5AE96A5-F8D0-4055-8E5C-63A767BE0293}">
      <dsp:nvSpPr>
        <dsp:cNvPr id="0" name=""/>
        <dsp:cNvSpPr/>
      </dsp:nvSpPr>
      <dsp:spPr>
        <a:xfrm>
          <a:off x="6009659" y="799936"/>
          <a:ext cx="1972131" cy="3176587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50876" rIns="0" bIns="0" numCol="1" spcCol="1270" anchor="t" anchorCtr="0">
          <a:noAutofit/>
        </a:bodyPr>
        <a:lstStyle/>
        <a:p>
          <a:pPr marL="0" lvl="0" indent="0" algn="l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400" kern="1200" dirty="0"/>
            <a:t>Lead</a:t>
          </a:r>
        </a:p>
      </dsp:txBody>
      <dsp:txXfrm>
        <a:off x="6009659" y="799936"/>
        <a:ext cx="1972131" cy="317658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F3CBCD4-4FA6-4F17-953D-CC12F09547C9}">
      <dsp:nvSpPr>
        <dsp:cNvPr id="0" name=""/>
        <dsp:cNvSpPr/>
      </dsp:nvSpPr>
      <dsp:spPr>
        <a:xfrm>
          <a:off x="1959" y="0"/>
          <a:ext cx="1922859" cy="6199465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/>
            <a:t>Military</a:t>
          </a:r>
        </a:p>
      </dsp:txBody>
      <dsp:txXfrm>
        <a:off x="1959" y="0"/>
        <a:ext cx="1922859" cy="1859839"/>
      </dsp:txXfrm>
    </dsp:sp>
    <dsp:sp modelId="{405E6FFD-97A3-4633-9B32-2542D4B629B2}">
      <dsp:nvSpPr>
        <dsp:cNvPr id="0" name=""/>
        <dsp:cNvSpPr/>
      </dsp:nvSpPr>
      <dsp:spPr>
        <a:xfrm>
          <a:off x="194245" y="1861428"/>
          <a:ext cx="1538287" cy="35367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19050" rIns="25400" bIns="190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M1 CACC Regulations</a:t>
          </a:r>
        </a:p>
      </dsp:txBody>
      <dsp:txXfrm>
        <a:off x="204604" y="1871787"/>
        <a:ext cx="1517569" cy="332958"/>
      </dsp:txXfrm>
    </dsp:sp>
    <dsp:sp modelId="{985FC942-CA48-4AA9-8BB5-71DAECA0BCDD}">
      <dsp:nvSpPr>
        <dsp:cNvPr id="0" name=""/>
        <dsp:cNvSpPr/>
      </dsp:nvSpPr>
      <dsp:spPr>
        <a:xfrm>
          <a:off x="194245" y="2269517"/>
          <a:ext cx="1538287" cy="353676"/>
        </a:xfrm>
        <a:prstGeom prst="roundRect">
          <a:avLst>
            <a:gd name="adj" fmla="val 10000"/>
          </a:avLst>
        </a:prstGeom>
        <a:solidFill>
          <a:srgbClr val="FFC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19050" rIns="25400" bIns="190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M2 Cadet Uniform</a:t>
          </a:r>
        </a:p>
      </dsp:txBody>
      <dsp:txXfrm>
        <a:off x="204604" y="2279876"/>
        <a:ext cx="1517569" cy="332958"/>
      </dsp:txXfrm>
    </dsp:sp>
    <dsp:sp modelId="{3556E55C-2179-4B3F-857D-40F1F840A90A}">
      <dsp:nvSpPr>
        <dsp:cNvPr id="0" name=""/>
        <dsp:cNvSpPr/>
      </dsp:nvSpPr>
      <dsp:spPr>
        <a:xfrm>
          <a:off x="194245" y="2677605"/>
          <a:ext cx="1538287" cy="353676"/>
        </a:xfrm>
        <a:prstGeom prst="roundRect">
          <a:avLst>
            <a:gd name="adj" fmla="val 10000"/>
          </a:avLst>
        </a:prstGeom>
        <a:solidFill>
          <a:srgbClr val="FFC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19050" rIns="25400" bIns="190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M3 Drill and Ceremony</a:t>
          </a:r>
        </a:p>
      </dsp:txBody>
      <dsp:txXfrm>
        <a:off x="204604" y="2687964"/>
        <a:ext cx="1517569" cy="332958"/>
      </dsp:txXfrm>
    </dsp:sp>
    <dsp:sp modelId="{7D7B05B1-3F2C-424A-96C4-A9FA5DBFF699}">
      <dsp:nvSpPr>
        <dsp:cNvPr id="0" name=""/>
        <dsp:cNvSpPr/>
      </dsp:nvSpPr>
      <dsp:spPr>
        <a:xfrm>
          <a:off x="194245" y="3085694"/>
          <a:ext cx="1538287" cy="353676"/>
        </a:xfrm>
        <a:prstGeom prst="roundRect">
          <a:avLst>
            <a:gd name="adj" fmla="val 10000"/>
          </a:avLst>
        </a:prstGeom>
        <a:solidFill>
          <a:srgbClr val="FFC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19050" rIns="25400" bIns="190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M4 1</a:t>
          </a:r>
          <a:r>
            <a:rPr lang="en-US" sz="1000" kern="1200" baseline="30000" dirty="0"/>
            <a:t>st</a:t>
          </a:r>
          <a:r>
            <a:rPr lang="en-US" sz="1000" kern="1200" dirty="0"/>
            <a:t> Aid / CPR</a:t>
          </a:r>
        </a:p>
      </dsp:txBody>
      <dsp:txXfrm>
        <a:off x="204604" y="3096053"/>
        <a:ext cx="1517569" cy="332958"/>
      </dsp:txXfrm>
    </dsp:sp>
    <dsp:sp modelId="{D2A27125-3201-4E21-B671-5EC8948197F8}">
      <dsp:nvSpPr>
        <dsp:cNvPr id="0" name=""/>
        <dsp:cNvSpPr/>
      </dsp:nvSpPr>
      <dsp:spPr>
        <a:xfrm>
          <a:off x="194245" y="3493782"/>
          <a:ext cx="1538287" cy="353676"/>
        </a:xfrm>
        <a:prstGeom prst="roundRect">
          <a:avLst>
            <a:gd name="adj" fmla="val 10000"/>
          </a:avLst>
        </a:prstGeom>
        <a:solidFill>
          <a:srgbClr val="FFC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19050" rIns="25400" bIns="190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M5 CACC Basics</a:t>
          </a:r>
        </a:p>
      </dsp:txBody>
      <dsp:txXfrm>
        <a:off x="204604" y="3504141"/>
        <a:ext cx="1517569" cy="332958"/>
      </dsp:txXfrm>
    </dsp:sp>
    <dsp:sp modelId="{4023B866-EFBD-4EDE-9418-B16932250DBD}">
      <dsp:nvSpPr>
        <dsp:cNvPr id="0" name=""/>
        <dsp:cNvSpPr/>
      </dsp:nvSpPr>
      <dsp:spPr>
        <a:xfrm>
          <a:off x="194245" y="3901871"/>
          <a:ext cx="1538287" cy="353676"/>
        </a:xfrm>
        <a:prstGeom prst="roundRect">
          <a:avLst>
            <a:gd name="adj" fmla="val 10000"/>
          </a:avLst>
        </a:prstGeom>
        <a:solidFill>
          <a:srgbClr val="00B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19050" rIns="25400" bIns="190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M6 Map Reading / Navigation</a:t>
          </a:r>
        </a:p>
      </dsp:txBody>
      <dsp:txXfrm>
        <a:off x="204604" y="3912230"/>
        <a:ext cx="1517569" cy="332958"/>
      </dsp:txXfrm>
    </dsp:sp>
    <dsp:sp modelId="{402584D4-5628-4732-A97A-0D3489A441EA}">
      <dsp:nvSpPr>
        <dsp:cNvPr id="0" name=""/>
        <dsp:cNvSpPr/>
      </dsp:nvSpPr>
      <dsp:spPr>
        <a:xfrm>
          <a:off x="194245" y="4309960"/>
          <a:ext cx="1538287" cy="353676"/>
        </a:xfrm>
        <a:prstGeom prst="roundRect">
          <a:avLst>
            <a:gd name="adj" fmla="val 10000"/>
          </a:avLst>
        </a:prstGeom>
        <a:solidFill>
          <a:srgbClr val="FFC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19050" rIns="25400" bIns="190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M7 Marksmanship</a:t>
          </a:r>
        </a:p>
      </dsp:txBody>
      <dsp:txXfrm>
        <a:off x="204604" y="4320319"/>
        <a:ext cx="1517569" cy="332958"/>
      </dsp:txXfrm>
    </dsp:sp>
    <dsp:sp modelId="{4D6BDAE1-CDDE-4ED6-A602-0AB9D13D3AC9}">
      <dsp:nvSpPr>
        <dsp:cNvPr id="0" name=""/>
        <dsp:cNvSpPr/>
      </dsp:nvSpPr>
      <dsp:spPr>
        <a:xfrm>
          <a:off x="194245" y="4718048"/>
          <a:ext cx="1538287" cy="353676"/>
        </a:xfrm>
        <a:prstGeom prst="roundRect">
          <a:avLst>
            <a:gd name="adj" fmla="val 10000"/>
          </a:avLst>
        </a:prstGeom>
        <a:solidFill>
          <a:srgbClr val="00B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19050" rIns="25400" bIns="190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M8 Military Courtesy</a:t>
          </a:r>
        </a:p>
      </dsp:txBody>
      <dsp:txXfrm>
        <a:off x="204604" y="4728407"/>
        <a:ext cx="1517569" cy="332958"/>
      </dsp:txXfrm>
    </dsp:sp>
    <dsp:sp modelId="{D6BD37D8-6A44-4FC8-9313-47E7AB928452}">
      <dsp:nvSpPr>
        <dsp:cNvPr id="0" name=""/>
        <dsp:cNvSpPr/>
      </dsp:nvSpPr>
      <dsp:spPr>
        <a:xfrm>
          <a:off x="194245" y="5126137"/>
          <a:ext cx="1538287" cy="35367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19050" rIns="25400" bIns="190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M9 Military History</a:t>
          </a:r>
        </a:p>
      </dsp:txBody>
      <dsp:txXfrm>
        <a:off x="204604" y="5136496"/>
        <a:ext cx="1517569" cy="332958"/>
      </dsp:txXfrm>
    </dsp:sp>
    <dsp:sp modelId="{293636AC-2884-435B-8C7D-B65EE5FCF1DF}">
      <dsp:nvSpPr>
        <dsp:cNvPr id="0" name=""/>
        <dsp:cNvSpPr/>
      </dsp:nvSpPr>
      <dsp:spPr>
        <a:xfrm>
          <a:off x="194245" y="5534225"/>
          <a:ext cx="1538287" cy="353676"/>
        </a:xfrm>
        <a:prstGeom prst="roundRect">
          <a:avLst>
            <a:gd name="adj" fmla="val 10000"/>
          </a:avLst>
        </a:prstGeom>
        <a:solidFill>
          <a:srgbClr val="FFC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19050" rIns="25400" bIns="190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M10 Survival</a:t>
          </a:r>
        </a:p>
      </dsp:txBody>
      <dsp:txXfrm>
        <a:off x="204604" y="5544584"/>
        <a:ext cx="1517569" cy="332958"/>
      </dsp:txXfrm>
    </dsp:sp>
    <dsp:sp modelId="{83F45E62-640B-4218-8406-63192F38BA39}">
      <dsp:nvSpPr>
        <dsp:cNvPr id="0" name=""/>
        <dsp:cNvSpPr/>
      </dsp:nvSpPr>
      <dsp:spPr>
        <a:xfrm>
          <a:off x="2069033" y="0"/>
          <a:ext cx="1922859" cy="6199465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/>
            <a:t>Citizenship</a:t>
          </a:r>
        </a:p>
      </dsp:txBody>
      <dsp:txXfrm>
        <a:off x="2069033" y="0"/>
        <a:ext cx="1922859" cy="1859839"/>
      </dsp:txXfrm>
    </dsp:sp>
    <dsp:sp modelId="{D4F6DA16-F1F4-4DE7-A9DB-55FC194039A6}">
      <dsp:nvSpPr>
        <dsp:cNvPr id="0" name=""/>
        <dsp:cNvSpPr/>
      </dsp:nvSpPr>
      <dsp:spPr>
        <a:xfrm>
          <a:off x="2236152" y="1883734"/>
          <a:ext cx="1538287" cy="44369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19050" rIns="25400" bIns="190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>
              <a:highlight>
                <a:srgbClr val="FF0000"/>
              </a:highlight>
            </a:rPr>
            <a:t>C1 Ca Govt and History</a:t>
          </a:r>
        </a:p>
      </dsp:txBody>
      <dsp:txXfrm>
        <a:off x="2249147" y="1896729"/>
        <a:ext cx="1512297" cy="417704"/>
      </dsp:txXfrm>
    </dsp:sp>
    <dsp:sp modelId="{76CADA76-5900-417D-AACD-4F99830F1AA6}">
      <dsp:nvSpPr>
        <dsp:cNvPr id="0" name=""/>
        <dsp:cNvSpPr/>
      </dsp:nvSpPr>
      <dsp:spPr>
        <a:xfrm>
          <a:off x="2261319" y="2372929"/>
          <a:ext cx="1538287" cy="44369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19050" rIns="25400" bIns="190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C2 Citizenship</a:t>
          </a:r>
        </a:p>
      </dsp:txBody>
      <dsp:txXfrm>
        <a:off x="2274314" y="2385924"/>
        <a:ext cx="1512297" cy="417704"/>
      </dsp:txXfrm>
    </dsp:sp>
    <dsp:sp modelId="{27BD6BD5-C8C2-4B46-B35B-A20F86BAE2D8}">
      <dsp:nvSpPr>
        <dsp:cNvPr id="0" name=""/>
        <dsp:cNvSpPr/>
      </dsp:nvSpPr>
      <dsp:spPr>
        <a:xfrm>
          <a:off x="2261319" y="2884885"/>
          <a:ext cx="1538287" cy="44369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19050" rIns="25400" bIns="190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C3 College and Careers</a:t>
          </a:r>
        </a:p>
      </dsp:txBody>
      <dsp:txXfrm>
        <a:off x="2274314" y="2897880"/>
        <a:ext cx="1512297" cy="417704"/>
      </dsp:txXfrm>
    </dsp:sp>
    <dsp:sp modelId="{FED5EDFC-4F38-420D-974D-40817CDCE3D7}">
      <dsp:nvSpPr>
        <dsp:cNvPr id="0" name=""/>
        <dsp:cNvSpPr/>
      </dsp:nvSpPr>
      <dsp:spPr>
        <a:xfrm>
          <a:off x="2261319" y="3396840"/>
          <a:ext cx="1538287" cy="44369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19050" rIns="25400" bIns="190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C4 Diversity</a:t>
          </a:r>
        </a:p>
      </dsp:txBody>
      <dsp:txXfrm>
        <a:off x="2274314" y="3409835"/>
        <a:ext cx="1512297" cy="417704"/>
      </dsp:txXfrm>
    </dsp:sp>
    <dsp:sp modelId="{A9FCDA36-7FE6-4D2A-B6DE-D268AA830B78}">
      <dsp:nvSpPr>
        <dsp:cNvPr id="0" name=""/>
        <dsp:cNvSpPr/>
      </dsp:nvSpPr>
      <dsp:spPr>
        <a:xfrm>
          <a:off x="2261319" y="3908795"/>
          <a:ext cx="1538287" cy="44369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19050" rIns="25400" bIns="190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C5 Emergency Preparedness</a:t>
          </a:r>
        </a:p>
      </dsp:txBody>
      <dsp:txXfrm>
        <a:off x="2274314" y="3921790"/>
        <a:ext cx="1512297" cy="417704"/>
      </dsp:txXfrm>
    </dsp:sp>
    <dsp:sp modelId="{A46388EF-4654-4EAA-AE28-14B042F0C811}">
      <dsp:nvSpPr>
        <dsp:cNvPr id="0" name=""/>
        <dsp:cNvSpPr/>
      </dsp:nvSpPr>
      <dsp:spPr>
        <a:xfrm>
          <a:off x="2261319" y="4420751"/>
          <a:ext cx="1538287" cy="443694"/>
        </a:xfrm>
        <a:prstGeom prst="roundRect">
          <a:avLst>
            <a:gd name="adj" fmla="val 10000"/>
          </a:avLst>
        </a:prstGeom>
        <a:solidFill>
          <a:srgbClr val="00B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19050" rIns="25400" bIns="190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C6 The Flag</a:t>
          </a:r>
        </a:p>
      </dsp:txBody>
      <dsp:txXfrm>
        <a:off x="2274314" y="4433746"/>
        <a:ext cx="1512297" cy="417704"/>
      </dsp:txXfrm>
    </dsp:sp>
    <dsp:sp modelId="{74FE61FA-34E1-4E3C-9767-6BDFF98738C5}">
      <dsp:nvSpPr>
        <dsp:cNvPr id="0" name=""/>
        <dsp:cNvSpPr/>
      </dsp:nvSpPr>
      <dsp:spPr>
        <a:xfrm>
          <a:off x="2261319" y="4932706"/>
          <a:ext cx="1538287" cy="443694"/>
        </a:xfrm>
        <a:prstGeom prst="roundRect">
          <a:avLst>
            <a:gd name="adj" fmla="val 10000"/>
          </a:avLst>
        </a:prstGeom>
        <a:solidFill>
          <a:srgbClr val="FFC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19050" rIns="25400" bIns="190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C7 Study Skills</a:t>
          </a:r>
        </a:p>
      </dsp:txBody>
      <dsp:txXfrm>
        <a:off x="2274314" y="4945701"/>
        <a:ext cx="1512297" cy="417704"/>
      </dsp:txXfrm>
    </dsp:sp>
    <dsp:sp modelId="{DAA450B5-1AE6-47DF-9929-38DD97E1D458}">
      <dsp:nvSpPr>
        <dsp:cNvPr id="0" name=""/>
        <dsp:cNvSpPr/>
      </dsp:nvSpPr>
      <dsp:spPr>
        <a:xfrm>
          <a:off x="2261319" y="5444661"/>
          <a:ext cx="1538287" cy="44369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19050" rIns="25400" bIns="190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>
              <a:highlight>
                <a:srgbClr val="FF0000"/>
              </a:highlight>
            </a:rPr>
            <a:t>C8 Us Govt and History</a:t>
          </a:r>
        </a:p>
      </dsp:txBody>
      <dsp:txXfrm>
        <a:off x="2274314" y="5457656"/>
        <a:ext cx="1512297" cy="417704"/>
      </dsp:txXfrm>
    </dsp:sp>
    <dsp:sp modelId="{C49364A7-3184-41C2-9692-8E0A0D06B3C1}">
      <dsp:nvSpPr>
        <dsp:cNvPr id="0" name=""/>
        <dsp:cNvSpPr/>
      </dsp:nvSpPr>
      <dsp:spPr>
        <a:xfrm>
          <a:off x="4136107" y="0"/>
          <a:ext cx="1922859" cy="6199465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/>
            <a:t>Leadership</a:t>
          </a:r>
        </a:p>
      </dsp:txBody>
      <dsp:txXfrm>
        <a:off x="4136107" y="0"/>
        <a:ext cx="1922859" cy="1859839"/>
      </dsp:txXfrm>
    </dsp:sp>
    <dsp:sp modelId="{F550C678-8257-41A6-8130-DC3EF9F1752B}">
      <dsp:nvSpPr>
        <dsp:cNvPr id="0" name=""/>
        <dsp:cNvSpPr/>
      </dsp:nvSpPr>
      <dsp:spPr>
        <a:xfrm>
          <a:off x="4328393" y="1860142"/>
          <a:ext cx="1538287" cy="595200"/>
        </a:xfrm>
        <a:prstGeom prst="roundRect">
          <a:avLst>
            <a:gd name="adj" fmla="val 10000"/>
          </a:avLst>
        </a:prstGeom>
        <a:solidFill>
          <a:srgbClr val="FFC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19050" rIns="25400" bIns="190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L1 Character Development</a:t>
          </a:r>
        </a:p>
      </dsp:txBody>
      <dsp:txXfrm>
        <a:off x="4345826" y="1877575"/>
        <a:ext cx="1503421" cy="560334"/>
      </dsp:txXfrm>
    </dsp:sp>
    <dsp:sp modelId="{ABC5B088-CE3F-4FFC-B253-65882F40927C}">
      <dsp:nvSpPr>
        <dsp:cNvPr id="0" name=""/>
        <dsp:cNvSpPr/>
      </dsp:nvSpPr>
      <dsp:spPr>
        <a:xfrm>
          <a:off x="4328393" y="2546911"/>
          <a:ext cx="1538287" cy="5952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19050" rIns="25400" bIns="190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L2 Communications</a:t>
          </a:r>
        </a:p>
      </dsp:txBody>
      <dsp:txXfrm>
        <a:off x="4345826" y="2564344"/>
        <a:ext cx="1503421" cy="560334"/>
      </dsp:txXfrm>
    </dsp:sp>
    <dsp:sp modelId="{FCB68D6E-E413-4EA0-B024-02A66D25746B}">
      <dsp:nvSpPr>
        <dsp:cNvPr id="0" name=""/>
        <dsp:cNvSpPr/>
      </dsp:nvSpPr>
      <dsp:spPr>
        <a:xfrm>
          <a:off x="4328393" y="3233680"/>
          <a:ext cx="1538287" cy="5952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19050" rIns="25400" bIns="190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L3 Leadership Roles</a:t>
          </a:r>
        </a:p>
      </dsp:txBody>
      <dsp:txXfrm>
        <a:off x="4345826" y="3251113"/>
        <a:ext cx="1503421" cy="560334"/>
      </dsp:txXfrm>
    </dsp:sp>
    <dsp:sp modelId="{A32DB27C-3FD6-4B03-8E82-D6689DF79F33}">
      <dsp:nvSpPr>
        <dsp:cNvPr id="0" name=""/>
        <dsp:cNvSpPr/>
      </dsp:nvSpPr>
      <dsp:spPr>
        <a:xfrm>
          <a:off x="4328393" y="3920450"/>
          <a:ext cx="1538287" cy="5952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19050" rIns="25400" bIns="190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L4 Leadership Skills and Theories</a:t>
          </a:r>
        </a:p>
      </dsp:txBody>
      <dsp:txXfrm>
        <a:off x="4345826" y="3937883"/>
        <a:ext cx="1503421" cy="560334"/>
      </dsp:txXfrm>
    </dsp:sp>
    <dsp:sp modelId="{074A1CAE-AB24-41A7-9DC3-C8F302A1D53D}">
      <dsp:nvSpPr>
        <dsp:cNvPr id="0" name=""/>
        <dsp:cNvSpPr/>
      </dsp:nvSpPr>
      <dsp:spPr>
        <a:xfrm>
          <a:off x="4328393" y="4607219"/>
          <a:ext cx="1538287" cy="5952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19050" rIns="25400" bIns="190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L5 Planning</a:t>
          </a:r>
        </a:p>
      </dsp:txBody>
      <dsp:txXfrm>
        <a:off x="4345826" y="4624652"/>
        <a:ext cx="1503421" cy="560334"/>
      </dsp:txXfrm>
    </dsp:sp>
    <dsp:sp modelId="{9A099922-B843-47AE-8D8F-D995C6A8759B}">
      <dsp:nvSpPr>
        <dsp:cNvPr id="0" name=""/>
        <dsp:cNvSpPr/>
      </dsp:nvSpPr>
      <dsp:spPr>
        <a:xfrm>
          <a:off x="4328393" y="5293988"/>
          <a:ext cx="1538287" cy="5952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19050" rIns="25400" bIns="190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L6 Profiles</a:t>
          </a:r>
        </a:p>
      </dsp:txBody>
      <dsp:txXfrm>
        <a:off x="4345826" y="5311421"/>
        <a:ext cx="1503421" cy="560334"/>
      </dsp:txXfrm>
    </dsp:sp>
    <dsp:sp modelId="{51DC7A1B-D90D-4567-9B58-95277D514C83}">
      <dsp:nvSpPr>
        <dsp:cNvPr id="0" name=""/>
        <dsp:cNvSpPr/>
      </dsp:nvSpPr>
      <dsp:spPr>
        <a:xfrm>
          <a:off x="6205140" y="0"/>
          <a:ext cx="1922859" cy="6199465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/>
            <a:t>Wellness</a:t>
          </a:r>
        </a:p>
      </dsp:txBody>
      <dsp:txXfrm>
        <a:off x="6205140" y="0"/>
        <a:ext cx="1922859" cy="1859839"/>
      </dsp:txXfrm>
    </dsp:sp>
    <dsp:sp modelId="{D03D4487-A68B-40E2-AF5B-2A73F8169237}">
      <dsp:nvSpPr>
        <dsp:cNvPr id="0" name=""/>
        <dsp:cNvSpPr/>
      </dsp:nvSpPr>
      <dsp:spPr>
        <a:xfrm>
          <a:off x="6395466" y="1861012"/>
          <a:ext cx="1538287" cy="717191"/>
        </a:xfrm>
        <a:prstGeom prst="roundRect">
          <a:avLst>
            <a:gd name="adj" fmla="val 10000"/>
          </a:avLst>
        </a:prstGeom>
        <a:solidFill>
          <a:srgbClr val="00B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19050" rIns="25400" bIns="190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W1 Cadet Wellness</a:t>
          </a:r>
        </a:p>
      </dsp:txBody>
      <dsp:txXfrm>
        <a:off x="6416472" y="1882018"/>
        <a:ext cx="1496275" cy="675179"/>
      </dsp:txXfrm>
    </dsp:sp>
    <dsp:sp modelId="{E924E240-F9D7-49A6-9FAB-738112F096A4}">
      <dsp:nvSpPr>
        <dsp:cNvPr id="0" name=""/>
        <dsp:cNvSpPr/>
      </dsp:nvSpPr>
      <dsp:spPr>
        <a:xfrm>
          <a:off x="6395466" y="2688541"/>
          <a:ext cx="1538287" cy="71719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19050" rIns="25400" bIns="190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W2 Finances</a:t>
          </a:r>
        </a:p>
      </dsp:txBody>
      <dsp:txXfrm>
        <a:off x="6416472" y="2709547"/>
        <a:ext cx="1496275" cy="675179"/>
      </dsp:txXfrm>
    </dsp:sp>
    <dsp:sp modelId="{50B3C046-584E-4064-9F4C-DA1363E61B14}">
      <dsp:nvSpPr>
        <dsp:cNvPr id="0" name=""/>
        <dsp:cNvSpPr/>
      </dsp:nvSpPr>
      <dsp:spPr>
        <a:xfrm>
          <a:off x="6395466" y="3516069"/>
          <a:ext cx="1538287" cy="71719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19050" rIns="25400" bIns="190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W3 Physical Fitness</a:t>
          </a:r>
        </a:p>
      </dsp:txBody>
      <dsp:txXfrm>
        <a:off x="6416472" y="3537075"/>
        <a:ext cx="1496275" cy="675179"/>
      </dsp:txXfrm>
    </dsp:sp>
    <dsp:sp modelId="{CE9C9AF1-449F-40AF-BD44-5F509BF9605F}">
      <dsp:nvSpPr>
        <dsp:cNvPr id="0" name=""/>
        <dsp:cNvSpPr/>
      </dsp:nvSpPr>
      <dsp:spPr>
        <a:xfrm>
          <a:off x="6395466" y="4343598"/>
          <a:ext cx="1538287" cy="71719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19050" rIns="25400" bIns="190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W4 Nutrition</a:t>
          </a:r>
        </a:p>
      </dsp:txBody>
      <dsp:txXfrm>
        <a:off x="6416472" y="4364604"/>
        <a:ext cx="1496275" cy="675179"/>
      </dsp:txXfrm>
    </dsp:sp>
    <dsp:sp modelId="{AF7D6C54-277E-4836-BE62-7B60F4CEC7E7}">
      <dsp:nvSpPr>
        <dsp:cNvPr id="0" name=""/>
        <dsp:cNvSpPr/>
      </dsp:nvSpPr>
      <dsp:spPr>
        <a:xfrm>
          <a:off x="6395466" y="5171127"/>
          <a:ext cx="1538287" cy="71719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19050" rIns="25400" bIns="190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>
              <a:highlight>
                <a:srgbClr val="FF0000"/>
              </a:highlight>
            </a:rPr>
            <a:t>W5 Sports</a:t>
          </a:r>
        </a:p>
      </dsp:txBody>
      <dsp:txXfrm>
        <a:off x="6416472" y="5192133"/>
        <a:ext cx="1496275" cy="67517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65437BD-FA7D-45FC-988B-490473C13C2A}">
      <dsp:nvSpPr>
        <dsp:cNvPr id="0" name=""/>
        <dsp:cNvSpPr/>
      </dsp:nvSpPr>
      <dsp:spPr>
        <a:xfrm>
          <a:off x="27996" y="0"/>
          <a:ext cx="3116026" cy="6251510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solidFill>
                <a:schemeClr val="tx1"/>
              </a:solidFill>
            </a:rPr>
            <a:t>Level 7-Survival</a:t>
          </a:r>
        </a:p>
      </dsp:txBody>
      <dsp:txXfrm>
        <a:off x="27996" y="0"/>
        <a:ext cx="3116026" cy="1875453"/>
      </dsp:txXfrm>
    </dsp:sp>
    <dsp:sp modelId="{EE88FD4D-D02D-4CB0-8AFF-EA2800ECC242}">
      <dsp:nvSpPr>
        <dsp:cNvPr id="0" name=""/>
        <dsp:cNvSpPr/>
      </dsp:nvSpPr>
      <dsp:spPr>
        <a:xfrm>
          <a:off x="312801" y="1877551"/>
          <a:ext cx="2492820" cy="22172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n-US" sz="1200" kern="1200" dirty="0" err="1">
              <a:solidFill>
                <a:srgbClr val="FF0000"/>
              </a:solidFill>
            </a:rPr>
            <a:t>Surv</a:t>
          </a:r>
          <a:r>
            <a:rPr lang="en-US" sz="1200" kern="1200" dirty="0">
              <a:solidFill>
                <a:srgbClr val="FF0000"/>
              </a:solidFill>
            </a:rPr>
            <a:t> 701: Task: BPT Survive</a:t>
          </a:r>
        </a:p>
      </dsp:txBody>
      <dsp:txXfrm>
        <a:off x="319295" y="1884045"/>
        <a:ext cx="2479832" cy="208737"/>
      </dsp:txXfrm>
    </dsp:sp>
    <dsp:sp modelId="{69B7376E-06E9-493C-A047-BBBE63986D49}">
      <dsp:nvSpPr>
        <dsp:cNvPr id="0" name=""/>
        <dsp:cNvSpPr/>
      </dsp:nvSpPr>
      <dsp:spPr>
        <a:xfrm>
          <a:off x="312801" y="2133388"/>
          <a:ext cx="2492820" cy="22172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n-US" sz="1200" kern="1200" dirty="0" err="1">
              <a:solidFill>
                <a:srgbClr val="FF0000"/>
              </a:solidFill>
            </a:rPr>
            <a:t>Surv</a:t>
          </a:r>
          <a:r>
            <a:rPr lang="en-US" sz="1200" kern="1200" dirty="0">
              <a:solidFill>
                <a:srgbClr val="FF0000"/>
              </a:solidFill>
            </a:rPr>
            <a:t> 702: Planning  Case Study #1</a:t>
          </a:r>
        </a:p>
      </dsp:txBody>
      <dsp:txXfrm>
        <a:off x="319295" y="2139882"/>
        <a:ext cx="2479832" cy="208737"/>
      </dsp:txXfrm>
    </dsp:sp>
    <dsp:sp modelId="{0519AAD6-624B-41A5-B048-DF659B289A21}">
      <dsp:nvSpPr>
        <dsp:cNvPr id="0" name=""/>
        <dsp:cNvSpPr/>
      </dsp:nvSpPr>
      <dsp:spPr>
        <a:xfrm>
          <a:off x="312801" y="2389226"/>
          <a:ext cx="2492820" cy="22172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n-US" sz="1200" kern="1200" dirty="0" err="1">
              <a:solidFill>
                <a:srgbClr val="FF0000"/>
              </a:solidFill>
            </a:rPr>
            <a:t>Surv</a:t>
          </a:r>
          <a:r>
            <a:rPr lang="en-US" sz="1200" kern="1200" dirty="0">
              <a:solidFill>
                <a:srgbClr val="FF0000"/>
              </a:solidFill>
            </a:rPr>
            <a:t> 703: Planning Case Study #2</a:t>
          </a:r>
        </a:p>
      </dsp:txBody>
      <dsp:txXfrm>
        <a:off x="319295" y="2395720"/>
        <a:ext cx="2479832" cy="208737"/>
      </dsp:txXfrm>
    </dsp:sp>
    <dsp:sp modelId="{431BD192-8F7B-42DF-BDCD-930F879D6B95}">
      <dsp:nvSpPr>
        <dsp:cNvPr id="0" name=""/>
        <dsp:cNvSpPr/>
      </dsp:nvSpPr>
      <dsp:spPr>
        <a:xfrm>
          <a:off x="312801" y="2645063"/>
          <a:ext cx="2492820" cy="22172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n-US" sz="1200" kern="1200" dirty="0" err="1">
              <a:solidFill>
                <a:schemeClr val="accent6">
                  <a:lumMod val="50000"/>
                </a:schemeClr>
              </a:solidFill>
            </a:rPr>
            <a:t>Surv</a:t>
          </a:r>
          <a:r>
            <a:rPr lang="en-US" sz="1200" kern="1200" dirty="0">
              <a:solidFill>
                <a:schemeClr val="accent6">
                  <a:lumMod val="50000"/>
                </a:schemeClr>
              </a:solidFill>
            </a:rPr>
            <a:t> 704: Pattern for Survival</a:t>
          </a:r>
        </a:p>
      </dsp:txBody>
      <dsp:txXfrm>
        <a:off x="319295" y="2651557"/>
        <a:ext cx="2479832" cy="208737"/>
      </dsp:txXfrm>
    </dsp:sp>
    <dsp:sp modelId="{606423DE-1FFE-40EB-9F84-BD382AD07751}">
      <dsp:nvSpPr>
        <dsp:cNvPr id="0" name=""/>
        <dsp:cNvSpPr/>
      </dsp:nvSpPr>
      <dsp:spPr>
        <a:xfrm>
          <a:off x="312801" y="2900900"/>
          <a:ext cx="2492820" cy="22172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n-US" sz="1200" kern="1200" dirty="0" err="1">
              <a:solidFill>
                <a:schemeClr val="accent6">
                  <a:lumMod val="50000"/>
                </a:schemeClr>
              </a:solidFill>
            </a:rPr>
            <a:t>Surv</a:t>
          </a:r>
          <a:r>
            <a:rPr lang="en-US" sz="1200" kern="1200" dirty="0">
              <a:solidFill>
                <a:schemeClr val="accent6">
                  <a:lumMod val="50000"/>
                </a:schemeClr>
              </a:solidFill>
            </a:rPr>
            <a:t> 705: Pattern Case Study #1</a:t>
          </a:r>
        </a:p>
      </dsp:txBody>
      <dsp:txXfrm>
        <a:off x="319295" y="2907394"/>
        <a:ext cx="2479832" cy="208737"/>
      </dsp:txXfrm>
    </dsp:sp>
    <dsp:sp modelId="{9E1A7642-EFE3-4AB3-B793-E549DD28A4E8}">
      <dsp:nvSpPr>
        <dsp:cNvPr id="0" name=""/>
        <dsp:cNvSpPr/>
      </dsp:nvSpPr>
      <dsp:spPr>
        <a:xfrm>
          <a:off x="312801" y="3156737"/>
          <a:ext cx="2492820" cy="22172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n-US" sz="1200" kern="1200" dirty="0" err="1">
              <a:solidFill>
                <a:schemeClr val="accent6">
                  <a:lumMod val="50000"/>
                </a:schemeClr>
              </a:solidFill>
            </a:rPr>
            <a:t>Surv</a:t>
          </a:r>
          <a:r>
            <a:rPr lang="en-US" sz="1200" kern="1200" dirty="0">
              <a:solidFill>
                <a:schemeClr val="accent6">
                  <a:lumMod val="50000"/>
                </a:schemeClr>
              </a:solidFill>
            </a:rPr>
            <a:t> 706: Pattern Case Study #2</a:t>
          </a:r>
        </a:p>
      </dsp:txBody>
      <dsp:txXfrm>
        <a:off x="319295" y="3163231"/>
        <a:ext cx="2479832" cy="208737"/>
      </dsp:txXfrm>
    </dsp:sp>
    <dsp:sp modelId="{B7DE8A21-3442-422D-AF66-4F8DB848974E}">
      <dsp:nvSpPr>
        <dsp:cNvPr id="0" name=""/>
        <dsp:cNvSpPr/>
      </dsp:nvSpPr>
      <dsp:spPr>
        <a:xfrm>
          <a:off x="312801" y="3412575"/>
          <a:ext cx="2492820" cy="22172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n-US" sz="1200" kern="1200" dirty="0" err="1">
              <a:solidFill>
                <a:schemeClr val="accent1">
                  <a:lumMod val="50000"/>
                </a:schemeClr>
              </a:solidFill>
            </a:rPr>
            <a:t>Surv</a:t>
          </a:r>
          <a:r>
            <a:rPr lang="en-US" sz="1200" kern="1200" dirty="0">
              <a:solidFill>
                <a:schemeClr val="accent1">
                  <a:lumMod val="50000"/>
                </a:schemeClr>
              </a:solidFill>
            </a:rPr>
            <a:t> 707: Purpose: Survival Psych </a:t>
          </a:r>
        </a:p>
      </dsp:txBody>
      <dsp:txXfrm>
        <a:off x="319295" y="3419069"/>
        <a:ext cx="2479832" cy="208737"/>
      </dsp:txXfrm>
    </dsp:sp>
    <dsp:sp modelId="{EE13030F-F299-4028-9428-7095C01CCA95}">
      <dsp:nvSpPr>
        <dsp:cNvPr id="0" name=""/>
        <dsp:cNvSpPr/>
      </dsp:nvSpPr>
      <dsp:spPr>
        <a:xfrm>
          <a:off x="312801" y="3668412"/>
          <a:ext cx="2492820" cy="22172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n-US" sz="1200" kern="1200" dirty="0" err="1">
              <a:solidFill>
                <a:schemeClr val="accent1">
                  <a:lumMod val="50000"/>
                </a:schemeClr>
              </a:solidFill>
            </a:rPr>
            <a:t>Surv</a:t>
          </a:r>
          <a:r>
            <a:rPr lang="en-US" sz="1200" kern="1200" dirty="0">
              <a:solidFill>
                <a:schemeClr val="accent1">
                  <a:lumMod val="50000"/>
                </a:schemeClr>
              </a:solidFill>
            </a:rPr>
            <a:t> 708: Purpose Case Study #1</a:t>
          </a:r>
        </a:p>
      </dsp:txBody>
      <dsp:txXfrm>
        <a:off x="319295" y="3674906"/>
        <a:ext cx="2479832" cy="208737"/>
      </dsp:txXfrm>
    </dsp:sp>
    <dsp:sp modelId="{9A568BF2-F792-48B3-AA9D-8F83490E6B5C}">
      <dsp:nvSpPr>
        <dsp:cNvPr id="0" name=""/>
        <dsp:cNvSpPr/>
      </dsp:nvSpPr>
      <dsp:spPr>
        <a:xfrm>
          <a:off x="312801" y="3924249"/>
          <a:ext cx="2492820" cy="22172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n-US" sz="1200" kern="1200" dirty="0" err="1">
              <a:solidFill>
                <a:schemeClr val="accent1">
                  <a:lumMod val="50000"/>
                </a:schemeClr>
              </a:solidFill>
            </a:rPr>
            <a:t>Surv</a:t>
          </a:r>
          <a:r>
            <a:rPr lang="en-US" sz="1200" kern="1200" dirty="0">
              <a:solidFill>
                <a:schemeClr val="accent1">
                  <a:lumMod val="50000"/>
                </a:schemeClr>
              </a:solidFill>
            </a:rPr>
            <a:t> 709: Purpose Case Study #2</a:t>
          </a:r>
        </a:p>
      </dsp:txBody>
      <dsp:txXfrm>
        <a:off x="319295" y="3930743"/>
        <a:ext cx="2479832" cy="208737"/>
      </dsp:txXfrm>
    </dsp:sp>
    <dsp:sp modelId="{BCAC81A1-0E30-4F25-A333-BFA8EC932632}">
      <dsp:nvSpPr>
        <dsp:cNvPr id="0" name=""/>
        <dsp:cNvSpPr/>
      </dsp:nvSpPr>
      <dsp:spPr>
        <a:xfrm>
          <a:off x="312801" y="4180086"/>
          <a:ext cx="2492820" cy="22172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n-US" sz="1200" kern="1200" dirty="0" err="1">
              <a:solidFill>
                <a:schemeClr val="tx1"/>
              </a:solidFill>
            </a:rPr>
            <a:t>Surv</a:t>
          </a:r>
          <a:r>
            <a:rPr lang="en-US" sz="1200" kern="1200" dirty="0">
              <a:solidFill>
                <a:schemeClr val="tx1"/>
              </a:solidFill>
            </a:rPr>
            <a:t> 710: Basic Wilderness Medicine</a:t>
          </a:r>
        </a:p>
      </dsp:txBody>
      <dsp:txXfrm>
        <a:off x="319295" y="4186580"/>
        <a:ext cx="2479832" cy="208737"/>
      </dsp:txXfrm>
    </dsp:sp>
    <dsp:sp modelId="{241AC1A1-2792-49B6-8C25-6427B1BA8544}">
      <dsp:nvSpPr>
        <dsp:cNvPr id="0" name=""/>
        <dsp:cNvSpPr/>
      </dsp:nvSpPr>
      <dsp:spPr>
        <a:xfrm>
          <a:off x="312801" y="4435924"/>
          <a:ext cx="2492820" cy="22172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n-US" sz="1200" kern="1200" dirty="0" err="1">
              <a:solidFill>
                <a:schemeClr val="tx1"/>
              </a:solidFill>
            </a:rPr>
            <a:t>Surv</a:t>
          </a:r>
          <a:r>
            <a:rPr lang="en-US" sz="1200" kern="1200" dirty="0">
              <a:solidFill>
                <a:schemeClr val="tx1"/>
              </a:solidFill>
            </a:rPr>
            <a:t> 711: Wilderness Med. Practicum</a:t>
          </a:r>
        </a:p>
      </dsp:txBody>
      <dsp:txXfrm>
        <a:off x="319295" y="4442418"/>
        <a:ext cx="2479832" cy="208737"/>
      </dsp:txXfrm>
    </dsp:sp>
    <dsp:sp modelId="{7D0582B4-1F9F-461A-BB61-16C63CF79AC4}">
      <dsp:nvSpPr>
        <dsp:cNvPr id="0" name=""/>
        <dsp:cNvSpPr/>
      </dsp:nvSpPr>
      <dsp:spPr>
        <a:xfrm>
          <a:off x="312801" y="4691761"/>
          <a:ext cx="2492820" cy="22172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n-US" sz="1200" kern="1200" dirty="0" err="1">
              <a:solidFill>
                <a:schemeClr val="tx1"/>
              </a:solidFill>
            </a:rPr>
            <a:t>Surv</a:t>
          </a:r>
          <a:r>
            <a:rPr lang="en-US" sz="1200" kern="1200" dirty="0">
              <a:solidFill>
                <a:schemeClr val="tx1"/>
              </a:solidFill>
            </a:rPr>
            <a:t> 712: Hygiene</a:t>
          </a:r>
        </a:p>
      </dsp:txBody>
      <dsp:txXfrm>
        <a:off x="319295" y="4698255"/>
        <a:ext cx="2479832" cy="208737"/>
      </dsp:txXfrm>
    </dsp:sp>
    <dsp:sp modelId="{60B98213-5A4B-41C3-9C94-17C9FF2E671E}">
      <dsp:nvSpPr>
        <dsp:cNvPr id="0" name=""/>
        <dsp:cNvSpPr/>
      </dsp:nvSpPr>
      <dsp:spPr>
        <a:xfrm>
          <a:off x="312801" y="4947598"/>
          <a:ext cx="2492820" cy="22172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n-US" sz="1200" kern="1200" dirty="0" err="1">
              <a:solidFill>
                <a:schemeClr val="tx1"/>
              </a:solidFill>
            </a:rPr>
            <a:t>Surv</a:t>
          </a:r>
          <a:r>
            <a:rPr lang="en-US" sz="1200" kern="1200" dirty="0">
              <a:solidFill>
                <a:schemeClr val="tx1"/>
              </a:solidFill>
            </a:rPr>
            <a:t> 713: Rest</a:t>
          </a:r>
        </a:p>
      </dsp:txBody>
      <dsp:txXfrm>
        <a:off x="319295" y="4954092"/>
        <a:ext cx="2479832" cy="208737"/>
      </dsp:txXfrm>
    </dsp:sp>
    <dsp:sp modelId="{D8C915B2-760D-4B8E-9BBC-AD8A09578FA9}">
      <dsp:nvSpPr>
        <dsp:cNvPr id="0" name=""/>
        <dsp:cNvSpPr/>
      </dsp:nvSpPr>
      <dsp:spPr>
        <a:xfrm>
          <a:off x="312801" y="5203435"/>
          <a:ext cx="2492820" cy="22172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n-US" sz="1200" kern="1200" dirty="0" err="1">
              <a:solidFill>
                <a:schemeClr val="tx1"/>
              </a:solidFill>
            </a:rPr>
            <a:t>Surv</a:t>
          </a:r>
          <a:r>
            <a:rPr lang="en-US" sz="1200" kern="1200" dirty="0">
              <a:solidFill>
                <a:schemeClr val="tx1"/>
              </a:solidFill>
            </a:rPr>
            <a:t> 714: Plant Foods</a:t>
          </a:r>
        </a:p>
      </dsp:txBody>
      <dsp:txXfrm>
        <a:off x="319295" y="5209929"/>
        <a:ext cx="2479832" cy="208737"/>
      </dsp:txXfrm>
    </dsp:sp>
    <dsp:sp modelId="{15AEE464-E92C-4A3F-8A38-273B66231894}">
      <dsp:nvSpPr>
        <dsp:cNvPr id="0" name=""/>
        <dsp:cNvSpPr/>
      </dsp:nvSpPr>
      <dsp:spPr>
        <a:xfrm>
          <a:off x="312801" y="5459273"/>
          <a:ext cx="2492820" cy="22172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n-US" sz="1200" kern="1200" dirty="0" err="1">
              <a:solidFill>
                <a:schemeClr val="tx1"/>
              </a:solidFill>
            </a:rPr>
            <a:t>Surv</a:t>
          </a:r>
          <a:r>
            <a:rPr lang="en-US" sz="1200" kern="1200" dirty="0">
              <a:solidFill>
                <a:schemeClr val="tx1"/>
              </a:solidFill>
            </a:rPr>
            <a:t> 715: Shelters: Tent, Poncho</a:t>
          </a:r>
        </a:p>
      </dsp:txBody>
      <dsp:txXfrm>
        <a:off x="319295" y="5465767"/>
        <a:ext cx="2479832" cy="208737"/>
      </dsp:txXfrm>
    </dsp:sp>
    <dsp:sp modelId="{B1FBCFC4-BFB1-44F5-A7FF-7366CA534A82}">
      <dsp:nvSpPr>
        <dsp:cNvPr id="0" name=""/>
        <dsp:cNvSpPr/>
      </dsp:nvSpPr>
      <dsp:spPr>
        <a:xfrm>
          <a:off x="312801" y="5715110"/>
          <a:ext cx="2492820" cy="221725"/>
        </a:xfrm>
        <a:prstGeom prst="roundRect">
          <a:avLst>
            <a:gd name="adj" fmla="val 10000"/>
          </a:avLst>
        </a:prstGeom>
        <a:solidFill>
          <a:schemeClr val="accent6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n-US" sz="1200" kern="1200" dirty="0" err="1">
              <a:solidFill>
                <a:schemeClr val="tx1"/>
              </a:solidFill>
            </a:rPr>
            <a:t>Surv</a:t>
          </a:r>
          <a:r>
            <a:rPr lang="en-US" sz="1200" kern="1200" dirty="0">
              <a:solidFill>
                <a:schemeClr val="tx1"/>
              </a:solidFill>
            </a:rPr>
            <a:t> 716-720: Practicum: Field Training</a:t>
          </a:r>
        </a:p>
      </dsp:txBody>
      <dsp:txXfrm>
        <a:off x="319295" y="5721604"/>
        <a:ext cx="2479832" cy="208737"/>
      </dsp:txXfrm>
    </dsp:sp>
    <dsp:sp modelId="{208C176B-B8FB-42F0-8525-3FE9274BF26F}">
      <dsp:nvSpPr>
        <dsp:cNvPr id="0" name=""/>
        <dsp:cNvSpPr/>
      </dsp:nvSpPr>
      <dsp:spPr>
        <a:xfrm>
          <a:off x="3350926" y="0"/>
          <a:ext cx="3116026" cy="6251510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Level 9-Survival</a:t>
          </a:r>
        </a:p>
      </dsp:txBody>
      <dsp:txXfrm>
        <a:off x="3350926" y="0"/>
        <a:ext cx="3116026" cy="1875453"/>
      </dsp:txXfrm>
    </dsp:sp>
    <dsp:sp modelId="{9CBD9D25-27B4-49DE-BC8A-80D254C64B21}">
      <dsp:nvSpPr>
        <dsp:cNvPr id="0" name=""/>
        <dsp:cNvSpPr/>
      </dsp:nvSpPr>
      <dsp:spPr>
        <a:xfrm>
          <a:off x="3662529" y="1877360"/>
          <a:ext cx="2492820" cy="19692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0955" rIns="27940" bIns="2095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n-US" sz="1100" kern="1200" dirty="0" err="1">
              <a:solidFill>
                <a:srgbClr val="FF0000"/>
              </a:solidFill>
            </a:rPr>
            <a:t>Surv</a:t>
          </a:r>
          <a:r>
            <a:rPr lang="en-US" sz="1100" kern="1200" dirty="0">
              <a:solidFill>
                <a:srgbClr val="FF0000"/>
              </a:solidFill>
            </a:rPr>
            <a:t> 901: Task: BPT Survive</a:t>
          </a:r>
        </a:p>
      </dsp:txBody>
      <dsp:txXfrm>
        <a:off x="3668297" y="1883128"/>
        <a:ext cx="2481284" cy="185388"/>
      </dsp:txXfrm>
    </dsp:sp>
    <dsp:sp modelId="{576BECD4-1A6F-44CE-B38B-CFFF17A45EE2}">
      <dsp:nvSpPr>
        <dsp:cNvPr id="0" name=""/>
        <dsp:cNvSpPr/>
      </dsp:nvSpPr>
      <dsp:spPr>
        <a:xfrm>
          <a:off x="3662529" y="2104580"/>
          <a:ext cx="2492820" cy="19692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19050" rIns="25400" bIns="190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n-US" sz="1000" kern="1200" dirty="0" err="1">
              <a:solidFill>
                <a:srgbClr val="FF0000"/>
              </a:solidFill>
            </a:rPr>
            <a:t>Surv</a:t>
          </a:r>
          <a:r>
            <a:rPr lang="en-US" sz="1000" kern="1200" dirty="0">
              <a:solidFill>
                <a:srgbClr val="FF0000"/>
              </a:solidFill>
            </a:rPr>
            <a:t> 902: Planning  Case Study #3</a:t>
          </a:r>
        </a:p>
      </dsp:txBody>
      <dsp:txXfrm>
        <a:off x="3668297" y="2110348"/>
        <a:ext cx="2481284" cy="185388"/>
      </dsp:txXfrm>
    </dsp:sp>
    <dsp:sp modelId="{F5783252-F042-4BC9-9636-EBD26076C443}">
      <dsp:nvSpPr>
        <dsp:cNvPr id="0" name=""/>
        <dsp:cNvSpPr/>
      </dsp:nvSpPr>
      <dsp:spPr>
        <a:xfrm>
          <a:off x="3662529" y="2331801"/>
          <a:ext cx="2492820" cy="19692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19050" rIns="25400" bIns="190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n-US" sz="1000" kern="1200" dirty="0" err="1">
              <a:solidFill>
                <a:srgbClr val="FF0000"/>
              </a:solidFill>
            </a:rPr>
            <a:t>Surv</a:t>
          </a:r>
          <a:r>
            <a:rPr lang="en-US" sz="1000" kern="1200" dirty="0">
              <a:solidFill>
                <a:srgbClr val="FF0000"/>
              </a:solidFill>
            </a:rPr>
            <a:t> 903: Planning Case Study #4</a:t>
          </a:r>
        </a:p>
      </dsp:txBody>
      <dsp:txXfrm>
        <a:off x="3668297" y="2337569"/>
        <a:ext cx="2481284" cy="185388"/>
      </dsp:txXfrm>
    </dsp:sp>
    <dsp:sp modelId="{1C90E497-70C8-4106-A785-7F5186B5055E}">
      <dsp:nvSpPr>
        <dsp:cNvPr id="0" name=""/>
        <dsp:cNvSpPr/>
      </dsp:nvSpPr>
      <dsp:spPr>
        <a:xfrm>
          <a:off x="3662529" y="2559021"/>
          <a:ext cx="2492820" cy="19692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19050" rIns="25400" bIns="190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n-US" sz="1000" kern="1200" dirty="0" err="1">
              <a:solidFill>
                <a:schemeClr val="accent6">
                  <a:lumMod val="50000"/>
                </a:schemeClr>
              </a:solidFill>
            </a:rPr>
            <a:t>Surv</a:t>
          </a:r>
          <a:r>
            <a:rPr lang="en-US" sz="1000" kern="1200" dirty="0">
              <a:solidFill>
                <a:schemeClr val="accent6">
                  <a:lumMod val="50000"/>
                </a:schemeClr>
              </a:solidFill>
            </a:rPr>
            <a:t> 904: Survival Equipment</a:t>
          </a:r>
        </a:p>
      </dsp:txBody>
      <dsp:txXfrm>
        <a:off x="3668297" y="2564789"/>
        <a:ext cx="2481284" cy="185388"/>
      </dsp:txXfrm>
    </dsp:sp>
    <dsp:sp modelId="{18AD130E-9A74-4ECD-BB65-06C9B7BF4016}">
      <dsp:nvSpPr>
        <dsp:cNvPr id="0" name=""/>
        <dsp:cNvSpPr/>
      </dsp:nvSpPr>
      <dsp:spPr>
        <a:xfrm>
          <a:off x="3662529" y="2786241"/>
          <a:ext cx="2492820" cy="19692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19050" rIns="25400" bIns="190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n-US" sz="1000" kern="1200" dirty="0" err="1">
              <a:solidFill>
                <a:schemeClr val="accent6">
                  <a:lumMod val="50000"/>
                </a:schemeClr>
              </a:solidFill>
            </a:rPr>
            <a:t>Surv</a:t>
          </a:r>
          <a:r>
            <a:rPr lang="en-US" sz="1000" kern="1200" dirty="0">
              <a:solidFill>
                <a:schemeClr val="accent6">
                  <a:lumMod val="50000"/>
                </a:schemeClr>
              </a:solidFill>
            </a:rPr>
            <a:t> 905: 1 Rule of Survival</a:t>
          </a:r>
        </a:p>
      </dsp:txBody>
      <dsp:txXfrm>
        <a:off x="3668297" y="2792009"/>
        <a:ext cx="2481284" cy="185388"/>
      </dsp:txXfrm>
    </dsp:sp>
    <dsp:sp modelId="{133929A1-6452-40A6-9C43-E5CC020F1188}">
      <dsp:nvSpPr>
        <dsp:cNvPr id="0" name=""/>
        <dsp:cNvSpPr/>
      </dsp:nvSpPr>
      <dsp:spPr>
        <a:xfrm>
          <a:off x="3662529" y="3013461"/>
          <a:ext cx="2492820" cy="19692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19050" rIns="25400" bIns="190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n-US" sz="1000" kern="1200" dirty="0" err="1">
              <a:solidFill>
                <a:schemeClr val="accent6">
                  <a:lumMod val="50000"/>
                </a:schemeClr>
              </a:solidFill>
            </a:rPr>
            <a:t>Surv</a:t>
          </a:r>
          <a:r>
            <a:rPr lang="en-US" sz="1000" kern="1200" dirty="0">
              <a:solidFill>
                <a:schemeClr val="accent6">
                  <a:lumMod val="50000"/>
                </a:schemeClr>
              </a:solidFill>
            </a:rPr>
            <a:t> 906: What Survivors Do</a:t>
          </a:r>
        </a:p>
      </dsp:txBody>
      <dsp:txXfrm>
        <a:off x="3668297" y="3019229"/>
        <a:ext cx="2481284" cy="185388"/>
      </dsp:txXfrm>
    </dsp:sp>
    <dsp:sp modelId="{29BC6C8F-755F-42F1-BE34-E3BC7231E269}">
      <dsp:nvSpPr>
        <dsp:cNvPr id="0" name=""/>
        <dsp:cNvSpPr/>
      </dsp:nvSpPr>
      <dsp:spPr>
        <a:xfrm>
          <a:off x="3662529" y="3240681"/>
          <a:ext cx="2492820" cy="19692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19050" rIns="25400" bIns="190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n-US" sz="1000" kern="1200" dirty="0" err="1">
              <a:solidFill>
                <a:schemeClr val="accent6">
                  <a:lumMod val="50000"/>
                </a:schemeClr>
              </a:solidFill>
            </a:rPr>
            <a:t>Surv</a:t>
          </a:r>
          <a:r>
            <a:rPr lang="en-US" sz="1000" kern="1200" dirty="0">
              <a:solidFill>
                <a:schemeClr val="accent6">
                  <a:lumMod val="50000"/>
                </a:schemeClr>
              </a:solidFill>
            </a:rPr>
            <a:t> 907: Survival Psychology</a:t>
          </a:r>
        </a:p>
      </dsp:txBody>
      <dsp:txXfrm>
        <a:off x="3668297" y="3246449"/>
        <a:ext cx="2481284" cy="185388"/>
      </dsp:txXfrm>
    </dsp:sp>
    <dsp:sp modelId="{004AB10B-05D7-4475-ACBB-8ED2B74D7F2A}">
      <dsp:nvSpPr>
        <dsp:cNvPr id="0" name=""/>
        <dsp:cNvSpPr/>
      </dsp:nvSpPr>
      <dsp:spPr>
        <a:xfrm>
          <a:off x="3662529" y="3467901"/>
          <a:ext cx="2492820" cy="19692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19050" rIns="25400" bIns="190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n-US" sz="1000" kern="1200" dirty="0" err="1">
              <a:solidFill>
                <a:schemeClr val="accent1">
                  <a:lumMod val="50000"/>
                </a:schemeClr>
              </a:solidFill>
            </a:rPr>
            <a:t>Surv</a:t>
          </a:r>
          <a:r>
            <a:rPr lang="en-US" sz="1000" kern="1200" dirty="0">
              <a:solidFill>
                <a:schemeClr val="accent1">
                  <a:lumMod val="50000"/>
                </a:schemeClr>
              </a:solidFill>
            </a:rPr>
            <a:t> 908: Field First Aid</a:t>
          </a:r>
        </a:p>
      </dsp:txBody>
      <dsp:txXfrm>
        <a:off x="3668297" y="3473669"/>
        <a:ext cx="2481284" cy="185388"/>
      </dsp:txXfrm>
    </dsp:sp>
    <dsp:sp modelId="{98A5647B-E233-4971-83B6-D8CD25BA4692}">
      <dsp:nvSpPr>
        <dsp:cNvPr id="0" name=""/>
        <dsp:cNvSpPr/>
      </dsp:nvSpPr>
      <dsp:spPr>
        <a:xfrm>
          <a:off x="3662529" y="3695121"/>
          <a:ext cx="2492820" cy="19692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19050" rIns="25400" bIns="190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n-US" sz="1000" kern="1200" dirty="0" err="1">
              <a:solidFill>
                <a:schemeClr val="accent1">
                  <a:lumMod val="50000"/>
                </a:schemeClr>
              </a:solidFill>
            </a:rPr>
            <a:t>Surv</a:t>
          </a:r>
          <a:r>
            <a:rPr lang="en-US" sz="1000" kern="1200" dirty="0">
              <a:solidFill>
                <a:schemeClr val="accent1">
                  <a:lumMod val="50000"/>
                </a:schemeClr>
              </a:solidFill>
            </a:rPr>
            <a:t> 909: Hygiene and Sanitation</a:t>
          </a:r>
        </a:p>
      </dsp:txBody>
      <dsp:txXfrm>
        <a:off x="3668297" y="3700889"/>
        <a:ext cx="2481284" cy="185388"/>
      </dsp:txXfrm>
    </dsp:sp>
    <dsp:sp modelId="{17F25E60-B71E-41FF-BDCE-794FD1006056}">
      <dsp:nvSpPr>
        <dsp:cNvPr id="0" name=""/>
        <dsp:cNvSpPr/>
      </dsp:nvSpPr>
      <dsp:spPr>
        <a:xfrm>
          <a:off x="3662529" y="3922341"/>
          <a:ext cx="2492820" cy="19692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19050" rIns="25400" bIns="190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n-US" sz="1000" kern="1200" dirty="0" err="1">
              <a:solidFill>
                <a:schemeClr val="accent1">
                  <a:lumMod val="50000"/>
                </a:schemeClr>
              </a:solidFill>
            </a:rPr>
            <a:t>Surv</a:t>
          </a:r>
          <a:r>
            <a:rPr lang="en-US" sz="1000" kern="1200" dirty="0">
              <a:solidFill>
                <a:schemeClr val="accent1">
                  <a:lumMod val="50000"/>
                </a:schemeClr>
              </a:solidFill>
            </a:rPr>
            <a:t> 910: Disease/Water Pathogens</a:t>
          </a:r>
        </a:p>
      </dsp:txBody>
      <dsp:txXfrm>
        <a:off x="3668297" y="3928109"/>
        <a:ext cx="2481284" cy="185388"/>
      </dsp:txXfrm>
    </dsp:sp>
    <dsp:sp modelId="{D3D97249-4B11-4477-AACB-9A7C05D2B09F}">
      <dsp:nvSpPr>
        <dsp:cNvPr id="0" name=""/>
        <dsp:cNvSpPr/>
      </dsp:nvSpPr>
      <dsp:spPr>
        <a:xfrm>
          <a:off x="3662529" y="4149561"/>
          <a:ext cx="2492820" cy="19692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19050" rIns="25400" bIns="190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n-US" sz="1000" kern="1200" dirty="0" err="1">
              <a:solidFill>
                <a:schemeClr val="accent1">
                  <a:lumMod val="50000"/>
                </a:schemeClr>
              </a:solidFill>
            </a:rPr>
            <a:t>Surv</a:t>
          </a:r>
          <a:r>
            <a:rPr lang="en-US" sz="1000" kern="1200" dirty="0">
              <a:solidFill>
                <a:schemeClr val="accent1">
                  <a:lumMod val="50000"/>
                </a:schemeClr>
              </a:solidFill>
            </a:rPr>
            <a:t> 911: Food Deprivation</a:t>
          </a:r>
        </a:p>
      </dsp:txBody>
      <dsp:txXfrm>
        <a:off x="3668297" y="4155329"/>
        <a:ext cx="2481284" cy="185388"/>
      </dsp:txXfrm>
    </dsp:sp>
    <dsp:sp modelId="{18FD1D46-2B4C-4C64-B268-763A65730F16}">
      <dsp:nvSpPr>
        <dsp:cNvPr id="0" name=""/>
        <dsp:cNvSpPr/>
      </dsp:nvSpPr>
      <dsp:spPr>
        <a:xfrm>
          <a:off x="3662529" y="4376781"/>
          <a:ext cx="2492820" cy="19692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19050" rIns="25400" bIns="190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n-US" sz="1000" kern="1200" dirty="0" err="1">
              <a:solidFill>
                <a:schemeClr val="tx1"/>
              </a:solidFill>
            </a:rPr>
            <a:t>Surv</a:t>
          </a:r>
          <a:r>
            <a:rPr lang="en-US" sz="1000" kern="1200" dirty="0">
              <a:solidFill>
                <a:schemeClr val="tx1"/>
              </a:solidFill>
            </a:rPr>
            <a:t> 912: Dangerous animals</a:t>
          </a:r>
        </a:p>
      </dsp:txBody>
      <dsp:txXfrm>
        <a:off x="3668297" y="4382549"/>
        <a:ext cx="2481284" cy="185388"/>
      </dsp:txXfrm>
    </dsp:sp>
    <dsp:sp modelId="{CC9C0507-2AEC-4BB4-93E5-6149AE47D390}">
      <dsp:nvSpPr>
        <dsp:cNvPr id="0" name=""/>
        <dsp:cNvSpPr/>
      </dsp:nvSpPr>
      <dsp:spPr>
        <a:xfrm>
          <a:off x="3662529" y="4604002"/>
          <a:ext cx="2492820" cy="19692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19050" rIns="25400" bIns="190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n-US" sz="1000" kern="1200" dirty="0" err="1">
              <a:solidFill>
                <a:schemeClr val="tx1"/>
              </a:solidFill>
            </a:rPr>
            <a:t>Surv</a:t>
          </a:r>
          <a:r>
            <a:rPr lang="en-US" sz="1000" kern="1200" dirty="0">
              <a:solidFill>
                <a:schemeClr val="tx1"/>
              </a:solidFill>
            </a:rPr>
            <a:t> 913: Beginning Fire craft</a:t>
          </a:r>
        </a:p>
      </dsp:txBody>
      <dsp:txXfrm>
        <a:off x="3668297" y="4609770"/>
        <a:ext cx="2481284" cy="185388"/>
      </dsp:txXfrm>
    </dsp:sp>
    <dsp:sp modelId="{0F8404D8-8C73-4E02-AC9F-5DD200C2889F}">
      <dsp:nvSpPr>
        <dsp:cNvPr id="0" name=""/>
        <dsp:cNvSpPr/>
      </dsp:nvSpPr>
      <dsp:spPr>
        <a:xfrm>
          <a:off x="3662529" y="4831222"/>
          <a:ext cx="2492820" cy="19692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19050" rIns="25400" bIns="190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n-US" sz="1000" kern="1200" dirty="0" err="1">
              <a:solidFill>
                <a:schemeClr val="tx1"/>
              </a:solidFill>
            </a:rPr>
            <a:t>Surv</a:t>
          </a:r>
          <a:r>
            <a:rPr lang="en-US" sz="1000" kern="1200" dirty="0">
              <a:solidFill>
                <a:schemeClr val="tx1"/>
              </a:solidFill>
            </a:rPr>
            <a:t> 914: Shelters: Lean-to, Tepee</a:t>
          </a:r>
        </a:p>
      </dsp:txBody>
      <dsp:txXfrm>
        <a:off x="3668297" y="4836990"/>
        <a:ext cx="2481284" cy="185388"/>
      </dsp:txXfrm>
    </dsp:sp>
    <dsp:sp modelId="{880D9F78-499D-4FC6-A93B-8515390219A4}">
      <dsp:nvSpPr>
        <dsp:cNvPr id="0" name=""/>
        <dsp:cNvSpPr/>
      </dsp:nvSpPr>
      <dsp:spPr>
        <a:xfrm>
          <a:off x="3662529" y="5058442"/>
          <a:ext cx="2492820" cy="19692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19050" rIns="25400" bIns="190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n-US" sz="1000" kern="1200" dirty="0" err="1">
              <a:solidFill>
                <a:schemeClr val="tx1"/>
              </a:solidFill>
            </a:rPr>
            <a:t>Surv</a:t>
          </a:r>
          <a:r>
            <a:rPr lang="en-US" sz="1000" kern="1200" dirty="0">
              <a:solidFill>
                <a:schemeClr val="tx1"/>
              </a:solidFill>
            </a:rPr>
            <a:t> 915: Hydration Requirements</a:t>
          </a:r>
        </a:p>
      </dsp:txBody>
      <dsp:txXfrm>
        <a:off x="3668297" y="5064210"/>
        <a:ext cx="2481284" cy="185388"/>
      </dsp:txXfrm>
    </dsp:sp>
    <dsp:sp modelId="{8F71FC9E-B513-4B2C-A27F-19BC7F0CD96D}">
      <dsp:nvSpPr>
        <dsp:cNvPr id="0" name=""/>
        <dsp:cNvSpPr/>
      </dsp:nvSpPr>
      <dsp:spPr>
        <a:xfrm>
          <a:off x="3662529" y="5285662"/>
          <a:ext cx="2492820" cy="19692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19050" rIns="25400" bIns="190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n-US" sz="1000" kern="1200" dirty="0" err="1">
              <a:solidFill>
                <a:schemeClr val="tx1"/>
              </a:solidFill>
            </a:rPr>
            <a:t>Surv</a:t>
          </a:r>
          <a:r>
            <a:rPr lang="en-US" sz="1000" kern="1200" dirty="0">
              <a:solidFill>
                <a:schemeClr val="tx1"/>
              </a:solidFill>
            </a:rPr>
            <a:t> 916: Locating and Collecting</a:t>
          </a:r>
        </a:p>
      </dsp:txBody>
      <dsp:txXfrm>
        <a:off x="3668297" y="5291430"/>
        <a:ext cx="2481284" cy="185388"/>
      </dsp:txXfrm>
    </dsp:sp>
    <dsp:sp modelId="{FCB29A75-D2F5-4AD2-8EE0-E3B011938B4A}">
      <dsp:nvSpPr>
        <dsp:cNvPr id="0" name=""/>
        <dsp:cNvSpPr/>
      </dsp:nvSpPr>
      <dsp:spPr>
        <a:xfrm>
          <a:off x="3662529" y="5512882"/>
          <a:ext cx="2492820" cy="19692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19050" rIns="25400" bIns="190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n-US" sz="1000" kern="1200" dirty="0" err="1">
              <a:solidFill>
                <a:schemeClr val="tx1"/>
              </a:solidFill>
            </a:rPr>
            <a:t>Surv</a:t>
          </a:r>
          <a:r>
            <a:rPr lang="en-US" sz="1000" kern="1200" dirty="0">
              <a:solidFill>
                <a:schemeClr val="tx1"/>
              </a:solidFill>
            </a:rPr>
            <a:t> 917: Purifying H20</a:t>
          </a:r>
        </a:p>
      </dsp:txBody>
      <dsp:txXfrm>
        <a:off x="3668297" y="5518650"/>
        <a:ext cx="2481284" cy="185388"/>
      </dsp:txXfrm>
    </dsp:sp>
    <dsp:sp modelId="{07B96255-E94D-4D02-9D06-050B1172C3F8}">
      <dsp:nvSpPr>
        <dsp:cNvPr id="0" name=""/>
        <dsp:cNvSpPr/>
      </dsp:nvSpPr>
      <dsp:spPr>
        <a:xfrm>
          <a:off x="3662529" y="5740102"/>
          <a:ext cx="2492820" cy="196924"/>
        </a:xfrm>
        <a:prstGeom prst="roundRect">
          <a:avLst>
            <a:gd name="adj" fmla="val 10000"/>
          </a:avLst>
        </a:prstGeom>
        <a:solidFill>
          <a:schemeClr val="accent6">
            <a:lumMod val="20000"/>
            <a:lumOff val="80000"/>
          </a:schemeClr>
        </a:solidFill>
        <a:ln w="12700" cap="flat" cmpd="sng" algn="ctr">
          <a:solidFill>
            <a:schemeClr val="bg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19050" rIns="25400" bIns="190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n-US" sz="1000" kern="1200" dirty="0" err="1">
              <a:solidFill>
                <a:schemeClr val="tx1"/>
              </a:solidFill>
            </a:rPr>
            <a:t>Surv</a:t>
          </a:r>
          <a:r>
            <a:rPr lang="en-US" sz="1000" kern="1200" dirty="0">
              <a:solidFill>
                <a:schemeClr val="tx1"/>
              </a:solidFill>
            </a:rPr>
            <a:t> 918-926: Practicum: Survival Course</a:t>
          </a:r>
        </a:p>
      </dsp:txBody>
      <dsp:txXfrm>
        <a:off x="3668297" y="5745870"/>
        <a:ext cx="2481284" cy="185388"/>
      </dsp:txXfrm>
    </dsp:sp>
    <dsp:sp modelId="{71957B90-DF7B-443D-991D-C1505D18D9DA}">
      <dsp:nvSpPr>
        <dsp:cNvPr id="0" name=""/>
        <dsp:cNvSpPr/>
      </dsp:nvSpPr>
      <dsp:spPr>
        <a:xfrm>
          <a:off x="6701852" y="0"/>
          <a:ext cx="3116026" cy="6251510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Level 11-Survival</a:t>
          </a:r>
        </a:p>
      </dsp:txBody>
      <dsp:txXfrm>
        <a:off x="6701852" y="0"/>
        <a:ext cx="3116026" cy="1875453"/>
      </dsp:txXfrm>
    </dsp:sp>
    <dsp:sp modelId="{C5E5808B-5079-48CB-9198-04F790E95DA4}">
      <dsp:nvSpPr>
        <dsp:cNvPr id="0" name=""/>
        <dsp:cNvSpPr/>
      </dsp:nvSpPr>
      <dsp:spPr>
        <a:xfrm>
          <a:off x="7040251" y="1884412"/>
          <a:ext cx="2492820" cy="23685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0955" rIns="27940" bIns="2095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n-US" sz="1100" kern="1200" dirty="0" err="1">
              <a:solidFill>
                <a:srgbClr val="FF0000"/>
              </a:solidFill>
            </a:rPr>
            <a:t>Surv</a:t>
          </a:r>
          <a:r>
            <a:rPr lang="en-US" sz="1100" kern="1200" dirty="0">
              <a:solidFill>
                <a:srgbClr val="FF0000"/>
              </a:solidFill>
            </a:rPr>
            <a:t> 1101: Task: BPT Survive</a:t>
          </a:r>
        </a:p>
      </dsp:txBody>
      <dsp:txXfrm>
        <a:off x="7047188" y="1891349"/>
        <a:ext cx="2478946" cy="222980"/>
      </dsp:txXfrm>
    </dsp:sp>
    <dsp:sp modelId="{81245494-E40E-473D-B4E3-EAC4E0E31247}">
      <dsp:nvSpPr>
        <dsp:cNvPr id="0" name=""/>
        <dsp:cNvSpPr/>
      </dsp:nvSpPr>
      <dsp:spPr>
        <a:xfrm>
          <a:off x="7012257" y="2149004"/>
          <a:ext cx="2492820" cy="23685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19050" rIns="25400" bIns="190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n-US" sz="1000" kern="1200" dirty="0" err="1">
              <a:solidFill>
                <a:srgbClr val="FF0000"/>
              </a:solidFill>
            </a:rPr>
            <a:t>Surv</a:t>
          </a:r>
          <a:r>
            <a:rPr lang="en-US" sz="1000" kern="1200" dirty="0">
              <a:solidFill>
                <a:srgbClr val="FF0000"/>
              </a:solidFill>
            </a:rPr>
            <a:t> 1102: Planning  Case Study #5</a:t>
          </a:r>
        </a:p>
      </dsp:txBody>
      <dsp:txXfrm>
        <a:off x="7019194" y="2155941"/>
        <a:ext cx="2478946" cy="222980"/>
      </dsp:txXfrm>
    </dsp:sp>
    <dsp:sp modelId="{C45E8ADD-4A89-4B74-920F-0D95A2DEAA39}">
      <dsp:nvSpPr>
        <dsp:cNvPr id="0" name=""/>
        <dsp:cNvSpPr/>
      </dsp:nvSpPr>
      <dsp:spPr>
        <a:xfrm>
          <a:off x="7012257" y="2422297"/>
          <a:ext cx="2492820" cy="23685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19050" rIns="25400" bIns="190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n-US" sz="1000" kern="1200" dirty="0" err="1">
              <a:solidFill>
                <a:srgbClr val="FF0000"/>
              </a:solidFill>
            </a:rPr>
            <a:t>Surv</a:t>
          </a:r>
          <a:r>
            <a:rPr lang="en-US" sz="1000" kern="1200" dirty="0">
              <a:solidFill>
                <a:srgbClr val="FF0000"/>
              </a:solidFill>
            </a:rPr>
            <a:t> 1103: Planning Case Study #6</a:t>
          </a:r>
        </a:p>
      </dsp:txBody>
      <dsp:txXfrm>
        <a:off x="7019194" y="2429234"/>
        <a:ext cx="2478946" cy="222980"/>
      </dsp:txXfrm>
    </dsp:sp>
    <dsp:sp modelId="{AA86CA08-2EF1-442B-8B73-C017C4A8B65E}">
      <dsp:nvSpPr>
        <dsp:cNvPr id="0" name=""/>
        <dsp:cNvSpPr/>
      </dsp:nvSpPr>
      <dsp:spPr>
        <a:xfrm>
          <a:off x="7012257" y="2695591"/>
          <a:ext cx="2492820" cy="23685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19050" rIns="25400" bIns="190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n-US" sz="1000" kern="1200" dirty="0" err="1">
              <a:solidFill>
                <a:srgbClr val="FF0000"/>
              </a:solidFill>
            </a:rPr>
            <a:t>Surv</a:t>
          </a:r>
          <a:r>
            <a:rPr lang="en-US" sz="1000" kern="1200" dirty="0">
              <a:solidFill>
                <a:srgbClr val="FF0000"/>
              </a:solidFill>
            </a:rPr>
            <a:t> 1104: SURVIVAL Actions</a:t>
          </a:r>
        </a:p>
      </dsp:txBody>
      <dsp:txXfrm>
        <a:off x="7019194" y="2702528"/>
        <a:ext cx="2478946" cy="222980"/>
      </dsp:txXfrm>
    </dsp:sp>
    <dsp:sp modelId="{BE90F929-497C-4CA2-B33D-B193A455D866}">
      <dsp:nvSpPr>
        <dsp:cNvPr id="0" name=""/>
        <dsp:cNvSpPr/>
      </dsp:nvSpPr>
      <dsp:spPr>
        <a:xfrm>
          <a:off x="7012257" y="2968885"/>
          <a:ext cx="2492820" cy="23685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19050" rIns="25400" bIns="190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n-US" sz="1000" kern="1200" dirty="0" err="1">
              <a:solidFill>
                <a:schemeClr val="accent6">
                  <a:lumMod val="50000"/>
                </a:schemeClr>
              </a:solidFill>
            </a:rPr>
            <a:t>Surv</a:t>
          </a:r>
          <a:r>
            <a:rPr lang="en-US" sz="1000" kern="1200" dirty="0">
              <a:solidFill>
                <a:schemeClr val="accent6">
                  <a:lumMod val="50000"/>
                </a:schemeClr>
              </a:solidFill>
            </a:rPr>
            <a:t> 1105: Food Requirements</a:t>
          </a:r>
        </a:p>
      </dsp:txBody>
      <dsp:txXfrm>
        <a:off x="7019194" y="2975822"/>
        <a:ext cx="2478946" cy="222980"/>
      </dsp:txXfrm>
    </dsp:sp>
    <dsp:sp modelId="{62FCCFD3-3C50-4809-8BDD-F8582112CE48}">
      <dsp:nvSpPr>
        <dsp:cNvPr id="0" name=""/>
        <dsp:cNvSpPr/>
      </dsp:nvSpPr>
      <dsp:spPr>
        <a:xfrm>
          <a:off x="7012257" y="3242179"/>
          <a:ext cx="2492820" cy="23685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19050" rIns="25400" bIns="190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n-US" sz="1000" kern="1200" dirty="0" err="1">
              <a:solidFill>
                <a:schemeClr val="accent6">
                  <a:lumMod val="50000"/>
                </a:schemeClr>
              </a:solidFill>
            </a:rPr>
            <a:t>Surv</a:t>
          </a:r>
          <a:r>
            <a:rPr lang="en-US" sz="1000" kern="1200" dirty="0">
              <a:solidFill>
                <a:schemeClr val="accent6">
                  <a:lumMod val="50000"/>
                </a:schemeClr>
              </a:solidFill>
            </a:rPr>
            <a:t> 1106: Edible Plants</a:t>
          </a:r>
        </a:p>
      </dsp:txBody>
      <dsp:txXfrm>
        <a:off x="7019194" y="3249116"/>
        <a:ext cx="2478946" cy="222980"/>
      </dsp:txXfrm>
    </dsp:sp>
    <dsp:sp modelId="{8CA7F988-C012-4D7C-90EB-F5869BBF78AC}">
      <dsp:nvSpPr>
        <dsp:cNvPr id="0" name=""/>
        <dsp:cNvSpPr/>
      </dsp:nvSpPr>
      <dsp:spPr>
        <a:xfrm>
          <a:off x="7012257" y="3515472"/>
          <a:ext cx="2492820" cy="23685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19050" rIns="25400" bIns="190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n-US" sz="1000" kern="1200" dirty="0" err="1">
              <a:solidFill>
                <a:schemeClr val="accent6">
                  <a:lumMod val="50000"/>
                </a:schemeClr>
              </a:solidFill>
            </a:rPr>
            <a:t>Surv</a:t>
          </a:r>
          <a:r>
            <a:rPr lang="en-US" sz="1000" kern="1200" dirty="0">
              <a:solidFill>
                <a:schemeClr val="accent6">
                  <a:lumMod val="50000"/>
                </a:schemeClr>
              </a:solidFill>
            </a:rPr>
            <a:t> 1107: Hunting</a:t>
          </a:r>
        </a:p>
      </dsp:txBody>
      <dsp:txXfrm>
        <a:off x="7019194" y="3522409"/>
        <a:ext cx="2478946" cy="222980"/>
      </dsp:txXfrm>
    </dsp:sp>
    <dsp:sp modelId="{617769E4-0C34-463D-BB21-C9AA0F378264}">
      <dsp:nvSpPr>
        <dsp:cNvPr id="0" name=""/>
        <dsp:cNvSpPr/>
      </dsp:nvSpPr>
      <dsp:spPr>
        <a:xfrm>
          <a:off x="7012257" y="3788766"/>
          <a:ext cx="2492820" cy="23685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19050" rIns="25400" bIns="190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n-US" sz="1000" kern="1200" dirty="0" err="1">
              <a:solidFill>
                <a:schemeClr val="accent6">
                  <a:lumMod val="50000"/>
                </a:schemeClr>
              </a:solidFill>
            </a:rPr>
            <a:t>Surv</a:t>
          </a:r>
          <a:r>
            <a:rPr lang="en-US" sz="1000" kern="1200" dirty="0">
              <a:solidFill>
                <a:schemeClr val="accent6">
                  <a:lumMod val="50000"/>
                </a:schemeClr>
              </a:solidFill>
            </a:rPr>
            <a:t> 1108: Preparing and cooking</a:t>
          </a:r>
        </a:p>
      </dsp:txBody>
      <dsp:txXfrm>
        <a:off x="7019194" y="3795703"/>
        <a:ext cx="2478946" cy="222980"/>
      </dsp:txXfrm>
    </dsp:sp>
    <dsp:sp modelId="{40213B42-4055-4495-90FC-CFC591FC7E56}">
      <dsp:nvSpPr>
        <dsp:cNvPr id="0" name=""/>
        <dsp:cNvSpPr/>
      </dsp:nvSpPr>
      <dsp:spPr>
        <a:xfrm>
          <a:off x="7012257" y="4062060"/>
          <a:ext cx="2492820" cy="23685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19050" rIns="25400" bIns="190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n-US" sz="1000" kern="1200" dirty="0" err="1">
              <a:solidFill>
                <a:schemeClr val="tx1"/>
              </a:solidFill>
            </a:rPr>
            <a:t>Surv</a:t>
          </a:r>
          <a:r>
            <a:rPr lang="en-US" sz="1000" kern="1200" dirty="0">
              <a:solidFill>
                <a:schemeClr val="tx1"/>
              </a:solidFill>
            </a:rPr>
            <a:t> 1109: Getting Rescued</a:t>
          </a:r>
        </a:p>
      </dsp:txBody>
      <dsp:txXfrm>
        <a:off x="7019194" y="4068997"/>
        <a:ext cx="2478946" cy="222980"/>
      </dsp:txXfrm>
    </dsp:sp>
    <dsp:sp modelId="{AE68A0C1-5F36-4D10-92BD-A7DB38094866}">
      <dsp:nvSpPr>
        <dsp:cNvPr id="0" name=""/>
        <dsp:cNvSpPr/>
      </dsp:nvSpPr>
      <dsp:spPr>
        <a:xfrm>
          <a:off x="7012257" y="4335353"/>
          <a:ext cx="2492820" cy="23685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19050" rIns="25400" bIns="190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n-US" sz="1000" kern="1200" dirty="0" err="1">
              <a:solidFill>
                <a:schemeClr val="tx1"/>
              </a:solidFill>
            </a:rPr>
            <a:t>Surv</a:t>
          </a:r>
          <a:r>
            <a:rPr lang="en-US" sz="1000" kern="1200" dirty="0">
              <a:solidFill>
                <a:schemeClr val="tx1"/>
              </a:solidFill>
            </a:rPr>
            <a:t> 1110: Stay or Move</a:t>
          </a:r>
        </a:p>
      </dsp:txBody>
      <dsp:txXfrm>
        <a:off x="7019194" y="4342290"/>
        <a:ext cx="2478946" cy="222980"/>
      </dsp:txXfrm>
    </dsp:sp>
    <dsp:sp modelId="{EB5F1937-0BD5-40E5-871F-7C21E54F39F0}">
      <dsp:nvSpPr>
        <dsp:cNvPr id="0" name=""/>
        <dsp:cNvSpPr/>
      </dsp:nvSpPr>
      <dsp:spPr>
        <a:xfrm>
          <a:off x="7012257" y="4608647"/>
          <a:ext cx="2492820" cy="23685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19050" rIns="25400" bIns="190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n-US" sz="1000" kern="1200" dirty="0" err="1">
              <a:solidFill>
                <a:schemeClr val="tx1"/>
              </a:solidFill>
            </a:rPr>
            <a:t>Surv</a:t>
          </a:r>
          <a:r>
            <a:rPr lang="en-US" sz="1000" kern="1200" dirty="0">
              <a:solidFill>
                <a:schemeClr val="tx1"/>
              </a:solidFill>
            </a:rPr>
            <a:t> 1111: Signaling</a:t>
          </a:r>
        </a:p>
      </dsp:txBody>
      <dsp:txXfrm>
        <a:off x="7019194" y="4615584"/>
        <a:ext cx="2478946" cy="222980"/>
      </dsp:txXfrm>
    </dsp:sp>
    <dsp:sp modelId="{72568523-0FC8-40F0-B035-88EA418C92C0}">
      <dsp:nvSpPr>
        <dsp:cNvPr id="0" name=""/>
        <dsp:cNvSpPr/>
      </dsp:nvSpPr>
      <dsp:spPr>
        <a:xfrm>
          <a:off x="7012257" y="4881941"/>
          <a:ext cx="2492820" cy="23685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19050" rIns="25400" bIns="190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n-US" sz="1000" kern="1200" dirty="0" err="1">
              <a:solidFill>
                <a:schemeClr val="tx1"/>
              </a:solidFill>
            </a:rPr>
            <a:t>Surv</a:t>
          </a:r>
          <a:r>
            <a:rPr lang="en-US" sz="1000" kern="1200" dirty="0">
              <a:solidFill>
                <a:schemeClr val="tx1"/>
              </a:solidFill>
            </a:rPr>
            <a:t> 1112: Radioing</a:t>
          </a:r>
        </a:p>
      </dsp:txBody>
      <dsp:txXfrm>
        <a:off x="7019194" y="4888878"/>
        <a:ext cx="2478946" cy="222980"/>
      </dsp:txXfrm>
    </dsp:sp>
    <dsp:sp modelId="{2BB4CB5F-1209-43FA-B179-6998FEC4A56B}">
      <dsp:nvSpPr>
        <dsp:cNvPr id="0" name=""/>
        <dsp:cNvSpPr/>
      </dsp:nvSpPr>
      <dsp:spPr>
        <a:xfrm>
          <a:off x="7012257" y="5155234"/>
          <a:ext cx="2492820" cy="23685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19050" rIns="25400" bIns="190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n-US" sz="1000" kern="1200" dirty="0" err="1">
              <a:solidFill>
                <a:schemeClr val="tx1"/>
              </a:solidFill>
            </a:rPr>
            <a:t>Surv</a:t>
          </a:r>
          <a:r>
            <a:rPr lang="en-US" sz="1000" kern="1200" dirty="0">
              <a:solidFill>
                <a:schemeClr val="tx1"/>
              </a:solidFill>
            </a:rPr>
            <a:t> 1113: Direction Finding</a:t>
          </a:r>
        </a:p>
      </dsp:txBody>
      <dsp:txXfrm>
        <a:off x="7019194" y="5162171"/>
        <a:ext cx="2478946" cy="222980"/>
      </dsp:txXfrm>
    </dsp:sp>
    <dsp:sp modelId="{1128F6DE-5003-44DD-A794-88C92A866468}">
      <dsp:nvSpPr>
        <dsp:cNvPr id="0" name=""/>
        <dsp:cNvSpPr/>
      </dsp:nvSpPr>
      <dsp:spPr>
        <a:xfrm>
          <a:off x="7012257" y="5428528"/>
          <a:ext cx="2492820" cy="23685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19050" rIns="25400" bIns="190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n-US" sz="1000" kern="1200" dirty="0" err="1">
              <a:solidFill>
                <a:schemeClr val="tx1"/>
              </a:solidFill>
            </a:rPr>
            <a:t>Surv</a:t>
          </a:r>
          <a:r>
            <a:rPr lang="en-US" sz="1000" kern="1200" dirty="0">
              <a:solidFill>
                <a:schemeClr val="tx1"/>
              </a:solidFill>
            </a:rPr>
            <a:t> 1114: Navigation</a:t>
          </a:r>
        </a:p>
      </dsp:txBody>
      <dsp:txXfrm>
        <a:off x="7019194" y="5435465"/>
        <a:ext cx="2478946" cy="222980"/>
      </dsp:txXfrm>
    </dsp:sp>
    <dsp:sp modelId="{7EF4D3E9-FD28-4171-A560-5AC061B782C3}">
      <dsp:nvSpPr>
        <dsp:cNvPr id="0" name=""/>
        <dsp:cNvSpPr/>
      </dsp:nvSpPr>
      <dsp:spPr>
        <a:xfrm>
          <a:off x="7012257" y="5701822"/>
          <a:ext cx="2492820" cy="236854"/>
        </a:xfrm>
        <a:prstGeom prst="roundRect">
          <a:avLst>
            <a:gd name="adj" fmla="val 10000"/>
          </a:avLst>
        </a:prstGeom>
        <a:solidFill>
          <a:schemeClr val="accent6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19050" rIns="25400" bIns="190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n-US" sz="1000" kern="1200" dirty="0" err="1">
              <a:solidFill>
                <a:schemeClr val="tx1"/>
              </a:solidFill>
            </a:rPr>
            <a:t>Surv</a:t>
          </a:r>
          <a:r>
            <a:rPr lang="en-US" sz="1000" kern="1200" dirty="0">
              <a:solidFill>
                <a:schemeClr val="tx1"/>
              </a:solidFill>
            </a:rPr>
            <a:t> 1115-1125: Practicum Survival Bivouac</a:t>
          </a:r>
        </a:p>
      </dsp:txBody>
      <dsp:txXfrm>
        <a:off x="7019194" y="5708759"/>
        <a:ext cx="2478946" cy="22298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881C853-CA06-45FB-868D-ED8BADA83E9E}">
      <dsp:nvSpPr>
        <dsp:cNvPr id="0" name=""/>
        <dsp:cNvSpPr/>
      </dsp:nvSpPr>
      <dsp:spPr>
        <a:xfrm>
          <a:off x="26984" y="516905"/>
          <a:ext cx="9305119" cy="1355179"/>
        </a:xfrm>
        <a:prstGeom prst="rightArrow">
          <a:avLst>
            <a:gd name="adj1" fmla="val 50000"/>
            <a:gd name="adj2" fmla="val 5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254000" bIns="215135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Grade 6 Semester 1</a:t>
          </a:r>
        </a:p>
      </dsp:txBody>
      <dsp:txXfrm>
        <a:off x="26984" y="855700"/>
        <a:ext cx="8966324" cy="677589"/>
      </dsp:txXfrm>
    </dsp:sp>
    <dsp:sp modelId="{FC664DDA-99A5-404A-BA37-59AEA99C78E4}">
      <dsp:nvSpPr>
        <dsp:cNvPr id="0" name=""/>
        <dsp:cNvSpPr/>
      </dsp:nvSpPr>
      <dsp:spPr>
        <a:xfrm>
          <a:off x="26984" y="1561944"/>
          <a:ext cx="2865976" cy="261057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solidFill>
                <a:srgbClr val="FF0000"/>
              </a:solidFill>
            </a:rPr>
            <a:t>D&amp;C Units 1-4</a:t>
          </a:r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solidFill>
                <a:srgbClr val="FF0000"/>
              </a:solidFill>
            </a:rPr>
            <a:t>School Perf Units 1-2</a:t>
          </a:r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solidFill>
                <a:srgbClr val="FF0000"/>
              </a:solidFill>
            </a:rPr>
            <a:t>Self Mastery Units 1-2</a:t>
          </a:r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solidFill>
                <a:srgbClr val="FF0000"/>
              </a:solidFill>
            </a:rPr>
            <a:t>Physical Fitness Units 1-2</a:t>
          </a:r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solidFill>
                <a:schemeClr val="tx1"/>
              </a:solidFill>
            </a:rPr>
            <a:t>Hygiene Units 1-2</a:t>
          </a:r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Community </a:t>
          </a:r>
          <a:r>
            <a:rPr lang="en-US" sz="1800" kern="1200" dirty="0" err="1"/>
            <a:t>Serv</a:t>
          </a:r>
          <a:r>
            <a:rPr lang="en-US" sz="1800" kern="1200" dirty="0"/>
            <a:t> Units 1-2</a:t>
          </a:r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Followership Units 1-3</a:t>
          </a:r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800" kern="1200" dirty="0"/>
        </a:p>
      </dsp:txBody>
      <dsp:txXfrm>
        <a:off x="26984" y="1561944"/>
        <a:ext cx="2865976" cy="2610575"/>
      </dsp:txXfrm>
    </dsp:sp>
    <dsp:sp modelId="{C71CDD2F-90FC-4777-B587-26F6143D51FD}">
      <dsp:nvSpPr>
        <dsp:cNvPr id="0" name=""/>
        <dsp:cNvSpPr/>
      </dsp:nvSpPr>
      <dsp:spPr>
        <a:xfrm>
          <a:off x="2892961" y="968632"/>
          <a:ext cx="6439142" cy="1355179"/>
        </a:xfrm>
        <a:prstGeom prst="rightArrow">
          <a:avLst>
            <a:gd name="adj1" fmla="val 50000"/>
            <a:gd name="adj2" fmla="val 5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254000" bIns="215135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Grade 6 Semester 2</a:t>
          </a:r>
        </a:p>
      </dsp:txBody>
      <dsp:txXfrm>
        <a:off x="2892961" y="1307427"/>
        <a:ext cx="6100347" cy="677589"/>
      </dsp:txXfrm>
    </dsp:sp>
    <dsp:sp modelId="{9D3DDD30-2AB2-4E65-BCB1-137C1EF9A30F}">
      <dsp:nvSpPr>
        <dsp:cNvPr id="0" name=""/>
        <dsp:cNvSpPr/>
      </dsp:nvSpPr>
      <dsp:spPr>
        <a:xfrm>
          <a:off x="2892961" y="2013671"/>
          <a:ext cx="2865976" cy="261057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solidFill>
                <a:srgbClr val="FF0000"/>
              </a:solidFill>
            </a:rPr>
            <a:t>D&amp;C Units 5-9</a:t>
          </a:r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solidFill>
                <a:srgbClr val="FF0000"/>
              </a:solidFill>
            </a:rPr>
            <a:t>CACC History Unit 1</a:t>
          </a:r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solidFill>
                <a:srgbClr val="FF0000"/>
              </a:solidFill>
            </a:rPr>
            <a:t>Patriotism Units 1-3</a:t>
          </a:r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solidFill>
                <a:srgbClr val="FF0000"/>
              </a:solidFill>
            </a:rPr>
            <a:t>Self Mastery Units 1-2</a:t>
          </a:r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solidFill>
                <a:srgbClr val="FF0000"/>
              </a:solidFill>
            </a:rPr>
            <a:t>Physical Fitness Units 3-4</a:t>
          </a:r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Community </a:t>
          </a:r>
          <a:r>
            <a:rPr lang="en-US" sz="1800" kern="1200" dirty="0" err="1"/>
            <a:t>Serv</a:t>
          </a:r>
          <a:r>
            <a:rPr lang="en-US" sz="1800" kern="1200" dirty="0"/>
            <a:t> Units 3-4</a:t>
          </a:r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Vocational Units 1-2</a:t>
          </a:r>
        </a:p>
      </dsp:txBody>
      <dsp:txXfrm>
        <a:off x="2892961" y="2013671"/>
        <a:ext cx="2865976" cy="2610575"/>
      </dsp:txXfrm>
    </dsp:sp>
    <dsp:sp modelId="{D80F1A2E-84A8-4062-8549-B582295FF010}">
      <dsp:nvSpPr>
        <dsp:cNvPr id="0" name=""/>
        <dsp:cNvSpPr/>
      </dsp:nvSpPr>
      <dsp:spPr>
        <a:xfrm>
          <a:off x="5758938" y="1420358"/>
          <a:ext cx="3573165" cy="1355179"/>
        </a:xfrm>
        <a:prstGeom prst="rightArrow">
          <a:avLst>
            <a:gd name="adj1" fmla="val 50000"/>
            <a:gd name="adj2" fmla="val 5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254000" bIns="215135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Grade 7 Semester 1</a:t>
          </a:r>
        </a:p>
      </dsp:txBody>
      <dsp:txXfrm>
        <a:off x="5758938" y="1759153"/>
        <a:ext cx="3234370" cy="677589"/>
      </dsp:txXfrm>
    </dsp:sp>
    <dsp:sp modelId="{4E3EF982-FAFB-4CDE-BA3D-5BAEBE925BCF}">
      <dsp:nvSpPr>
        <dsp:cNvPr id="0" name=""/>
        <dsp:cNvSpPr/>
      </dsp:nvSpPr>
      <dsp:spPr>
        <a:xfrm>
          <a:off x="5758938" y="2465397"/>
          <a:ext cx="2865976" cy="257236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solidFill>
                <a:srgbClr val="FF0000"/>
              </a:solidFill>
            </a:rPr>
            <a:t>Survival Unit 1</a:t>
          </a:r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solidFill>
                <a:srgbClr val="FF0000"/>
              </a:solidFill>
            </a:rPr>
            <a:t>Armed Forces Units 1-4</a:t>
          </a:r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solidFill>
                <a:srgbClr val="FF0000"/>
              </a:solidFill>
            </a:rPr>
            <a:t>D&amp;C Unit 10</a:t>
          </a:r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solidFill>
                <a:srgbClr val="FF0000"/>
              </a:solidFill>
            </a:rPr>
            <a:t>Environmental Units 1, </a:t>
          </a:r>
          <a:r>
            <a:rPr lang="en-US" sz="1800" kern="1200" dirty="0">
              <a:solidFill>
                <a:schemeClr val="tx1"/>
              </a:solidFill>
            </a:rPr>
            <a:t>2-3</a:t>
          </a:r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solidFill>
                <a:srgbClr val="FF0000"/>
              </a:solidFill>
            </a:rPr>
            <a:t>Resilience Unit 1</a:t>
          </a:r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Substance Abuse Unit 1</a:t>
          </a:r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Applied Leadership Units 1-3</a:t>
          </a:r>
        </a:p>
      </dsp:txBody>
      <dsp:txXfrm>
        <a:off x="5758938" y="2465397"/>
        <a:ext cx="2865976" cy="257236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7">
  <dgm:title val=""/>
  <dgm:desc val=""/>
  <dgm:catLst>
    <dgm:cat type="process" pri="21000"/>
    <dgm:cat type="lis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ch" forName="hSp" refType="w" refFor="ch" refForName="compositeNode" fact="-0.035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-0.08"/>
      <dgm:constr type="primFontSz" for="des" forName="parentNode" op="equ"/>
      <dgm:constr type="primFontSz" for="des" forName="childNode" op="equ"/>
    </dgm:constrLst>
    <dgm:ruleLst/>
    <dgm:forEach name="Name4" axis="ch" ptType="node">
      <dgm:layoutNode name="compositeNode">
        <dgm:varLst>
          <dgm:bulletEnabled val="1"/>
        </dgm:varLst>
        <dgm:alg type="composite"/>
        <dgm:choose name="Name5">
          <dgm:if name="Name6" func="var" arg="dir" op="equ" val="norm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l" for="ch" forName="bgRect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l" for="ch" forName="parentNode"/>
              <dgm:constr type="r" for="ch" forName="childNode" refType="r" refFor="ch" refForName="bgRect" fact="0.945"/>
              <dgm:constr type="h" for="ch" forName="childNode" refType="h" refFor="ch" refForName="bgRect" op="equ"/>
              <dgm:constr type="t" for="ch" forName="childNode"/>
              <dgm:constr type="l" for="ch" forName="childNode" refType="r" refFor="ch" refForName="parentNode"/>
            </dgm:constrLst>
          </dgm:if>
          <dgm:else name="Name7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r" for="ch" forName="bgRect" refType="w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r" for="ch" forName="parentNode" refType="w"/>
              <dgm:constr type="h" for="ch" forName="childNode" refType="h" refFor="ch" refForName="bgRect"/>
              <dgm:constr type="t" for="ch" forName="childNode"/>
              <dgm:constr type="r" for="ch" forName="childNode" refType="l" refFor="ch" refForName="parentNode"/>
              <dgm:constr type="l" for="ch" forName="childNode" refType="w" refFor="ch" refForName="bgRect" fact="0.055"/>
            </dgm:constrLst>
          </dgm:else>
        </dgm:choose>
        <dgm:ruleLst>
          <dgm:rule type="w" for="ch" forName="childNode" val="NaN" fact="NaN" max="30"/>
        </dgm:ruleLst>
        <dgm:layoutNode name="bgRect" styleLbl="node1">
          <dgm:alg type="sp"/>
          <dgm:shape xmlns:r="http://schemas.openxmlformats.org/officeDocument/2006/relationships" type="roundRect" r:blip="" zOrderOff="-1">
            <dgm:adjLst>
              <dgm:adj idx="1" val="0.05"/>
            </dgm:adjLst>
          </dgm:shape>
          <dgm:presOf axis="self"/>
          <dgm:constrLst/>
          <dgm:ruleLst/>
        </dgm:layoutNode>
        <dgm:layoutNode name="parentNode" styleLbl="node1">
          <dgm:varLst>
            <dgm:chMax val="0"/>
            <dgm:bulletEnabled val="1"/>
          </dgm:varLst>
          <dgm:presOf axis="self"/>
          <dgm:choose name="Name8">
            <dgm:if name="Name9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 hideGeom="1">
                <dgm:adjLst/>
              </dgm:shape>
              <dgm:constrLst>
                <dgm:constr type="primFontSz" val="65"/>
                <dgm:constr type="lMarg"/>
                <dgm:constr type="rMarg" refType="primFontSz" fact="0.35"/>
                <dgm:constr type="tMarg" refType="primFontSz" fact="0.27"/>
                <dgm:constr type="bMarg"/>
              </dgm:constrLst>
            </dgm:if>
            <dgm:else name="Name10">
              <dgm:alg type="tx">
                <dgm:param type="autoTxRot" val="grav"/>
                <dgm:param type="txAnchorVert" val="t"/>
                <dgm:param type="parTxLTRAlign" val="l"/>
                <dgm:param type="parTxRTLAlign" val="l"/>
              </dgm:alg>
              <dgm:shape xmlns:r="http://schemas.openxmlformats.org/officeDocument/2006/relationships" rot="90" type="rect" r:blip="" hideGeom="1">
                <dgm:adjLst/>
              </dgm:shape>
              <dgm:constrLst>
                <dgm:constr type="primFontSz" val="65"/>
                <dgm:constr type="lMarg" refType="primFontSz" fact="0.35"/>
                <dgm:constr type="rMarg"/>
                <dgm:constr type="tMarg" refType="primFontSz" fact="0.27"/>
                <dgm:constr type="bMarg"/>
              </dgm:constrLst>
            </dgm:else>
          </dgm:choose>
          <dgm:ruleLst>
            <dgm:rule type="primFontSz" val="5" fact="NaN" max="NaN"/>
          </dgm:ruleLst>
        </dgm:layoutNode>
        <dgm:choose name="Name11">
          <dgm:if name="Name12" axis="ch" ptType="node" func="cnt" op="gte" val="1">
            <dgm:layoutNode name="childNode" styleLbl="node1" moveWith="bgRect">
              <dgm:varLst>
                <dgm:bulletEnabled val="1"/>
              </dgm:varLst>
              <dgm:alg type="tx">
                <dgm:param type="parTxLTRAlign" val="l"/>
                <dgm:param type="parTxRTLAlign" val="r"/>
                <dgm:param type="txAnchorVert" val="t"/>
              </dgm:alg>
              <dgm:shape xmlns:r="http://schemas.openxmlformats.org/officeDocument/2006/relationships" type="rect" r:blip="" hideGeom="1">
                <dgm:adjLst/>
              </dgm:shape>
              <dgm:presOf axis="des" ptType="node"/>
              <dgm:constrLst>
                <dgm:constr type="primFontSz" val="65"/>
                <dgm:constr type="lMarg"/>
                <dgm:constr type="bMarg"/>
                <dgm:constr type="tMarg" refType="primFontSz" fact="0.27"/>
                <dgm:constr type="rMarg"/>
              </dgm:constrLst>
              <dgm:ruleLst>
                <dgm:rule type="prim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h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vProcSp" moveWith="bgRec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vSp1" refType="w"/>
            <dgm:constr type="w" for="ch" forName="simulatedConn" refType="w"/>
            <dgm:constr type="w" for="ch" forName="vSp2" refType="w"/>
          </dgm:constrLst>
          <dgm:ruleLst/>
          <dgm:layoutNode name="vSp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imulatedConn" styleLbl="solidFgAcc1">
            <dgm:alg type="sp"/>
            <dgm:choose name="Name15">
              <dgm:if name="Name16" func="var" arg="dir" op="equ" val="norm">
                <dgm:shape xmlns:r="http://schemas.openxmlformats.org/officeDocument/2006/relationships" rot="90" type="flowChartExtract" r:blip="">
                  <dgm:adjLst/>
                </dgm:shape>
              </dgm:if>
              <dgm:else name="Name17">
                <dgm:shape xmlns:r="http://schemas.openxmlformats.org/officeDocument/2006/relationships" rot="-90" type="flowChartExtract" r:blip="">
                  <dgm:adjLst/>
                </dgm:shape>
              </dgm:else>
            </dgm:choose>
            <dgm:presOf/>
            <dgm:constrLst/>
            <dgm:ruleLst/>
          </dgm:layoutNode>
          <dgm:layoutNode name="vSp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9/3/layout/IncreasingArrowsProcess">
  <dgm:title val=""/>
  <dgm:desc val=""/>
  <dgm:catLst>
    <dgm:cat type="process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 val="5"/>
      <dgm:chPref val="5"/>
      <dgm:dir/>
      <dgm:animLvl val="lvl"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choose name="Name3">
          <dgm:if name="Name4" axis="ch ch" ptType="node node" func="cnt" op="equ" val="0">
            <dgm:alg type="composite">
              <dgm:param type="ar" val="6.8662"/>
            </dgm:alg>
            <dgm:choose name="Name5">
              <dgm:if name="Name6" func="var" arg="dir" op="equ" val="norm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if>
              <dgm:else name="Name7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else>
            </dgm:choose>
          </dgm:if>
          <dgm:else name="Name8">
            <dgm:alg type="composite">
              <dgm:param type="ar" val="1.9864"/>
            </dgm:alg>
            <dgm:choose name="Name9">
              <dgm:if name="Name1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if>
              <dgm:else name="Name1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.076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else>
            </dgm:choose>
          </dgm:else>
        </dgm:choose>
      </dgm:if>
      <dgm:if name="Name12" axis="ch" ptType="node" func="cnt" op="equ" val="2">
        <dgm:choose name="Name13">
          <dgm:if name="Name14" axis="ch ch" ptType="node node" func="cnt" op="equ" val="0">
            <dgm:alg type="composite">
              <dgm:param type="ar" val="5.1498"/>
            </dgm:alg>
            <dgm:choose name="Name15">
              <dgm:if name="Name1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.462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if>
              <dgm:else name="Name1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else>
            </dgm:choose>
          </dgm:if>
          <dgm:else name="Name18">
            <dgm:alg type="composite">
              <dgm:param type="ar" val="2.0563"/>
            </dgm:alg>
            <dgm:choose name="Name19">
              <dgm:if name="Name2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.462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462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if>
              <dgm:else name="Name2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.538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076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else>
            </dgm:choose>
          </dgm:else>
        </dgm:choose>
      </dgm:if>
      <dgm:if name="Name22" axis="ch" ptType="node" func="cnt" op="equ" val="3">
        <dgm:choose name="Name23">
          <dgm:if name="Name24" axis="ch ch" ptType="node node" func="cnt" op="equ" val="0">
            <dgm:alg type="composite">
              <dgm:param type="ar" val="4.1198"/>
            </dgm:alg>
            <dgm:choose name="Name25">
              <dgm:if name="Name2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.308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.616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if>
              <dgm:else name="Name2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else>
            </dgm:choose>
          </dgm:if>
          <dgm:else name="Name28">
            <dgm:alg type="composite">
              <dgm:param type="ar" val="2.0702"/>
            </dgm:alg>
            <dgm:choose name="Name29">
              <dgm:if name="Name3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08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61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.308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.616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if>
              <dgm:else name="Name3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.692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84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07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else>
            </dgm:choose>
          </dgm:else>
        </dgm:choose>
      </dgm:if>
      <dgm:if name="Name32" axis="ch" ptType="node" func="cnt" op="equ" val="4">
        <dgm:choose name="Name33">
          <dgm:if name="Name34" axis="ch ch" ptType="node node" func="cnt" op="equ" val="0">
            <dgm:alg type="composite">
              <dgm:param type="ar" val="3.435"/>
            </dgm:alg>
            <dgm:choose name="Name35">
              <dgm:if name="Name3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.2305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.461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.6915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if>
              <dgm:else name="Name3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else>
            </dgm:choose>
          </dgm:if>
          <dgm:else name="Name38">
            <dgm:alg type="composite">
              <dgm:param type="ar" val="1.9377"/>
            </dgm:alg>
            <dgm:choose name="Name39">
              <dgm:if name="Name4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2305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461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6915"/>
                  <dgm:constr type="t" for="ch" forName="childText4" refType="h" fact="0.5"/>
                  <dgm:constr type="w" for="ch" forName="childText4" refType="w" fact="0.232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.2305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.461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.6915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if>
              <dgm:else name="Name4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.7695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539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3085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076"/>
                  <dgm:constr type="t" for="ch" forName="childText4" refType="h" fact="0.5"/>
                  <dgm:constr type="w" for="ch" forName="childText4" refType="w" fact="0.234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else>
            </dgm:choose>
          </dgm:else>
        </dgm:choose>
      </dgm:if>
      <dgm:else name="Name42">
        <dgm:choose name="Name43">
          <dgm:if name="Name44" axis="ch ch" ptType="node node" func="cnt" op="equ" val="0">
            <dgm:alg type="composite">
              <dgm:param type="ar" val="2.9463"/>
            </dgm:alg>
            <dgm:choose name="Name45">
              <dgm:if name="Name4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.1848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.3696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.5545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.7393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if>
              <dgm:else name="Name4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else>
            </dgm:choose>
          </dgm:if>
          <dgm:else name="Name48">
            <dgm:alg type="composite">
              <dgm:param type="ar" val="1.7837"/>
            </dgm:alg>
            <dgm:choose name="Name49">
              <dgm:if name="Name5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1848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3696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5545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7393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.1848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.3696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.5545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.7393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if>
              <dgm:else name="Name5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.81518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63036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44554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26072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0759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else>
            </dgm:choose>
          </dgm:else>
        </dgm:choose>
      </dgm:else>
    </dgm:choose>
    <dgm:forEach name="Name52" axis="ch" ptType="node" cnt="1">
      <dgm:layoutNode name="parentText1" styleLbl="node1">
        <dgm:varLst>
          <dgm:chMax/>
          <dgm:chPref val="3"/>
          <dgm:bulletEnabled val="1"/>
        </dgm:varLst>
        <dgm:choose name="Name53">
          <dgm:if name="Name54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55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56">
        <dgm:if name="Name57" axis="ch" ptType="node" func="cnt" op="gte" val="1">
          <dgm:layoutNode name="childText1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58"/>
      </dgm:choose>
    </dgm:forEach>
    <dgm:forEach name="Name59" axis="ch" ptType="node" st="2" cnt="1">
      <dgm:layoutNode name="parentText2" styleLbl="node1">
        <dgm:varLst>
          <dgm:chMax/>
          <dgm:chPref val="3"/>
          <dgm:bulletEnabled val="1"/>
        </dgm:varLst>
        <dgm:choose name="Name60">
          <dgm:if name="Name61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2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63">
        <dgm:if name="Name64" axis="ch" ptType="node" func="cnt" op="gte" val="1">
          <dgm:layoutNode name="childText2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5"/>
      </dgm:choose>
    </dgm:forEach>
    <dgm:forEach name="Name66" axis="ch" ptType="node" st="3" cnt="1">
      <dgm:layoutNode name="parentText3" styleLbl="node1">
        <dgm:varLst>
          <dgm:chMax/>
          <dgm:chPref val="3"/>
          <dgm:bulletEnabled val="1"/>
        </dgm:varLst>
        <dgm:choose name="Name67">
          <dgm:if name="Name68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9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0">
        <dgm:if name="Name71" axis="ch" ptType="node" func="cnt" op="gte" val="1">
          <dgm:layoutNode name="childText3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2"/>
      </dgm:choose>
    </dgm:forEach>
    <dgm:forEach name="Name73" axis="ch" ptType="node" st="4" cnt="1">
      <dgm:layoutNode name="parentText4" styleLbl="node1">
        <dgm:varLst>
          <dgm:chMax/>
          <dgm:chPref val="3"/>
          <dgm:bulletEnabled val="1"/>
        </dgm:varLst>
        <dgm:choose name="Name74">
          <dgm:if name="Name75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76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7">
        <dgm:if name="Name78" axis="ch" ptType="node" func="cnt" op="gte" val="1">
          <dgm:layoutNode name="childText4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9"/>
      </dgm:choose>
    </dgm:forEach>
    <dgm:forEach name="Name80" axis="ch" ptType="node" st="5" cnt="1">
      <dgm:layoutNode name="parentText5" styleLbl="node1">
        <dgm:varLst>
          <dgm:chMax/>
          <dgm:chPref val="3"/>
          <dgm:bulletEnabled val="1"/>
        </dgm:varLst>
        <dgm:choose name="Name81">
          <dgm:if name="Name82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83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84">
        <dgm:if name="Name85" axis="ch" ptType="node" func="cnt" op="gte" val="1">
          <dgm:layoutNode name="childText5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8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97CC1-B79F-44A8-9426-A6C166BDABCD}" type="datetimeFigureOut">
              <a:rPr lang="en-US" smtClean="0"/>
              <a:t>5/23/2017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DBE55-6BA2-402B-AC5D-D2447CC7C1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21968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97CC1-B79F-44A8-9426-A6C166BDABCD}" type="datetimeFigureOut">
              <a:rPr lang="en-US" smtClean="0"/>
              <a:t>5/23/2017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DBE55-6BA2-402B-AC5D-D2447CC7C1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28726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97CC1-B79F-44A8-9426-A6C166BDABCD}" type="datetimeFigureOut">
              <a:rPr lang="en-US" smtClean="0"/>
              <a:t>5/23/2017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DBE55-6BA2-402B-AC5D-D2447CC7C1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00768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97CC1-B79F-44A8-9426-A6C166BDABCD}" type="datetimeFigureOut">
              <a:rPr lang="en-US" smtClean="0"/>
              <a:t>5/23/2017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DBE55-6BA2-402B-AC5D-D2447CC7C1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7746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97CC1-B79F-44A8-9426-A6C166BDABCD}" type="datetimeFigureOut">
              <a:rPr lang="en-US" smtClean="0"/>
              <a:t>5/23/2017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DBE55-6BA2-402B-AC5D-D2447CC7C1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8486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97CC1-B79F-44A8-9426-A6C166BDABCD}" type="datetimeFigureOut">
              <a:rPr lang="en-US" smtClean="0"/>
              <a:t>5/23/2017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DBE55-6BA2-402B-AC5D-D2447CC7C1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67420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97CC1-B79F-44A8-9426-A6C166BDABCD}" type="datetimeFigureOut">
              <a:rPr lang="en-US" smtClean="0"/>
              <a:t>5/23/2017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DBE55-6BA2-402B-AC5D-D2447CC7C1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2552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97CC1-B79F-44A8-9426-A6C166BDABCD}" type="datetimeFigureOut">
              <a:rPr lang="en-US" smtClean="0"/>
              <a:t>5/23/2017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DBE55-6BA2-402B-AC5D-D2447CC7C1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26383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97CC1-B79F-44A8-9426-A6C166BDABCD}" type="datetimeFigureOut">
              <a:rPr lang="en-US" smtClean="0"/>
              <a:t>5/23/2017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DBE55-6BA2-402B-AC5D-D2447CC7C1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0617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97CC1-B79F-44A8-9426-A6C166BDABCD}" type="datetimeFigureOut">
              <a:rPr lang="en-US" smtClean="0"/>
              <a:t>5/23/2017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DBE55-6BA2-402B-AC5D-D2447CC7C1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45247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97CC1-B79F-44A8-9426-A6C166BDABCD}" type="datetimeFigureOut">
              <a:rPr lang="en-US" smtClean="0"/>
              <a:t>5/23/2017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DBE55-6BA2-402B-AC5D-D2447CC7C1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3476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897CC1-B79F-44A8-9426-A6C166BDABCD}" type="datetimeFigureOut">
              <a:rPr lang="en-US" smtClean="0"/>
              <a:t>5/23/2017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8DBE55-6BA2-402B-AC5D-D2447CC7C1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55442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894944" y="0"/>
            <a:ext cx="11141413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The MISSION of the California Cadet Corps (CACC) is to provide California schools and students with a quality educational and leadership development program that prepares students for success in college and the work force.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2591401583"/>
              </p:ext>
            </p:extLst>
          </p:nvPr>
        </p:nvGraphicFramePr>
        <p:xfrm>
          <a:off x="1886085" y="525293"/>
          <a:ext cx="8128000" cy="47764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Arrow: Right 3"/>
          <p:cNvSpPr/>
          <p:nvPr/>
        </p:nvSpPr>
        <p:spPr>
          <a:xfrm>
            <a:off x="201336" y="3604189"/>
            <a:ext cx="1598279" cy="8657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CCSS </a:t>
            </a:r>
          </a:p>
          <a:p>
            <a:pPr algn="ctr"/>
            <a:r>
              <a:rPr lang="en-US" sz="1200" dirty="0">
                <a:solidFill>
                  <a:schemeClr val="tx1"/>
                </a:solidFill>
              </a:rPr>
              <a:t>(Common Core)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Arrow: Right 4"/>
          <p:cNvSpPr/>
          <p:nvPr/>
        </p:nvSpPr>
        <p:spPr>
          <a:xfrm>
            <a:off x="201336" y="2738427"/>
            <a:ext cx="1598279" cy="8657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DOE </a:t>
            </a:r>
          </a:p>
          <a:p>
            <a:pPr algn="ctr"/>
            <a:r>
              <a:rPr lang="en-US" sz="1200" dirty="0">
                <a:solidFill>
                  <a:schemeClr val="tx1"/>
                </a:solidFill>
              </a:rPr>
              <a:t>Content Standards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Arrow: Right 5"/>
          <p:cNvSpPr/>
          <p:nvPr/>
        </p:nvSpPr>
        <p:spPr>
          <a:xfrm>
            <a:off x="201336" y="1060153"/>
            <a:ext cx="1598281" cy="8657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CACC Objectives</a:t>
            </a:r>
          </a:p>
        </p:txBody>
      </p:sp>
      <p:sp>
        <p:nvSpPr>
          <p:cNvPr id="7" name="Arrow: Right 6"/>
          <p:cNvSpPr/>
          <p:nvPr/>
        </p:nvSpPr>
        <p:spPr>
          <a:xfrm>
            <a:off x="201336" y="1872665"/>
            <a:ext cx="1598279" cy="8657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Curriculum Frameworks</a:t>
            </a:r>
          </a:p>
        </p:txBody>
      </p:sp>
      <p:sp>
        <p:nvSpPr>
          <p:cNvPr id="8" name="Arrow: Up 7"/>
          <p:cNvSpPr/>
          <p:nvPr/>
        </p:nvSpPr>
        <p:spPr>
          <a:xfrm>
            <a:off x="1799614" y="4528566"/>
            <a:ext cx="2597285" cy="169308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tx1"/>
                </a:solidFill>
              </a:rPr>
              <a:t>Flexibility</a:t>
            </a:r>
          </a:p>
          <a:p>
            <a:pPr algn="ctr"/>
            <a:r>
              <a:rPr lang="en-US" sz="1050" dirty="0">
                <a:solidFill>
                  <a:schemeClr val="tx1"/>
                </a:solidFill>
              </a:rPr>
              <a:t>Grade-Appropriate</a:t>
            </a:r>
          </a:p>
          <a:p>
            <a:pPr algn="ctr"/>
            <a:r>
              <a:rPr lang="en-US" sz="1050" dirty="0">
                <a:solidFill>
                  <a:schemeClr val="tx1"/>
                </a:solidFill>
              </a:rPr>
              <a:t>For Commandants</a:t>
            </a:r>
          </a:p>
        </p:txBody>
      </p:sp>
      <p:sp>
        <p:nvSpPr>
          <p:cNvPr id="9" name="Arrow: Up 8"/>
          <p:cNvSpPr/>
          <p:nvPr/>
        </p:nvSpPr>
        <p:spPr>
          <a:xfrm>
            <a:off x="4608206" y="4570464"/>
            <a:ext cx="2597285" cy="1693088"/>
          </a:xfrm>
          <a:prstGeom prst="upArrow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tx1"/>
                </a:solidFill>
              </a:rPr>
              <a:t>Standardize</a:t>
            </a:r>
          </a:p>
          <a:p>
            <a:pPr algn="ctr"/>
            <a:r>
              <a:rPr lang="en-US" sz="1050" dirty="0">
                <a:solidFill>
                  <a:schemeClr val="tx1"/>
                </a:solidFill>
              </a:rPr>
              <a:t>Rank-Appropriate</a:t>
            </a:r>
          </a:p>
          <a:p>
            <a:pPr algn="ctr"/>
            <a:r>
              <a:rPr lang="en-US" sz="1050" dirty="0">
                <a:solidFill>
                  <a:schemeClr val="tx1"/>
                </a:solidFill>
              </a:rPr>
              <a:t>For Cadets</a:t>
            </a:r>
          </a:p>
        </p:txBody>
      </p:sp>
      <p:sp>
        <p:nvSpPr>
          <p:cNvPr id="10" name="Arrow: Up 9"/>
          <p:cNvSpPr/>
          <p:nvPr/>
        </p:nvSpPr>
        <p:spPr>
          <a:xfrm>
            <a:off x="7311145" y="4592906"/>
            <a:ext cx="2597285" cy="1693088"/>
          </a:xfrm>
          <a:prstGeom prst="upArrow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tx1"/>
                </a:solidFill>
              </a:rPr>
              <a:t>Positions</a:t>
            </a:r>
          </a:p>
          <a:p>
            <a:pPr algn="ctr"/>
            <a:r>
              <a:rPr lang="en-US" sz="1050" dirty="0">
                <a:solidFill>
                  <a:schemeClr val="tx1"/>
                </a:solidFill>
              </a:rPr>
              <a:t>Events</a:t>
            </a:r>
          </a:p>
          <a:p>
            <a:pPr algn="ctr"/>
            <a:endParaRPr lang="en-US" sz="1050" dirty="0">
              <a:solidFill>
                <a:schemeClr val="tx1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0" y="369651"/>
            <a:ext cx="7723763" cy="6303524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44383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954150650"/>
              </p:ext>
            </p:extLst>
          </p:nvPr>
        </p:nvGraphicFramePr>
        <p:xfrm>
          <a:off x="2129971" y="577042"/>
          <a:ext cx="8128000" cy="61994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Callout: Right Arrow 4"/>
          <p:cNvSpPr/>
          <p:nvPr/>
        </p:nvSpPr>
        <p:spPr>
          <a:xfrm>
            <a:off x="151002" y="989901"/>
            <a:ext cx="1880998" cy="1476462"/>
          </a:xfrm>
          <a:prstGeom prst="rightArrowCallout">
            <a:avLst/>
          </a:prstGeom>
          <a:solidFill>
            <a:srgbClr val="D2DEEF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Core Instruction Groups</a:t>
            </a:r>
          </a:p>
        </p:txBody>
      </p:sp>
      <p:sp>
        <p:nvSpPr>
          <p:cNvPr id="6" name="Callout: Right Arrow 5"/>
          <p:cNvSpPr/>
          <p:nvPr/>
        </p:nvSpPr>
        <p:spPr>
          <a:xfrm>
            <a:off x="320180" y="3910668"/>
            <a:ext cx="1880998" cy="1476462"/>
          </a:xfrm>
          <a:prstGeom prst="rightArrowCallout">
            <a:avLst/>
          </a:prstGeom>
          <a:solidFill>
            <a:srgbClr val="5B9BD5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Strands </a:t>
            </a:r>
            <a:r>
              <a:rPr lang="en-US" sz="1200" dirty="0">
                <a:solidFill>
                  <a:schemeClr val="bg1"/>
                </a:solidFill>
              </a:rPr>
              <a:t>(Distinct Subjects)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01178" y="-10425"/>
            <a:ext cx="79588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/>
              <a:t>Curriculum Layout</a:t>
            </a:r>
          </a:p>
        </p:txBody>
      </p:sp>
    </p:spTree>
    <p:extLst>
      <p:ext uri="{BB962C8B-B14F-4D97-AF65-F5344CB8AC3E}">
        <p14:creationId xmlns:p14="http://schemas.microsoft.com/office/powerpoint/2010/main" val="21865417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791113782"/>
              </p:ext>
            </p:extLst>
          </p:nvPr>
        </p:nvGraphicFramePr>
        <p:xfrm>
          <a:off x="2246604" y="279919"/>
          <a:ext cx="9817879" cy="62515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Callout: Right Arrow 4"/>
          <p:cNvSpPr/>
          <p:nvPr/>
        </p:nvSpPr>
        <p:spPr>
          <a:xfrm>
            <a:off x="206986" y="420733"/>
            <a:ext cx="1994192" cy="1613340"/>
          </a:xfrm>
          <a:prstGeom prst="rightArrowCallout">
            <a:avLst/>
          </a:prstGeom>
          <a:solidFill>
            <a:srgbClr val="D2DEEF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Strand divided into 3 grade-appropriate levels</a:t>
            </a:r>
          </a:p>
        </p:txBody>
      </p:sp>
      <p:sp>
        <p:nvSpPr>
          <p:cNvPr id="6" name="Callout: Right Arrow 5"/>
          <p:cNvSpPr/>
          <p:nvPr/>
        </p:nvSpPr>
        <p:spPr>
          <a:xfrm>
            <a:off x="476308" y="1870140"/>
            <a:ext cx="1880998" cy="1324018"/>
          </a:xfrm>
          <a:prstGeom prst="rightArrowCallout">
            <a:avLst/>
          </a:prstGeom>
          <a:solidFill>
            <a:srgbClr val="5B9BD5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Units </a:t>
            </a:r>
            <a:r>
              <a:rPr lang="en-US" sz="1200" dirty="0">
                <a:solidFill>
                  <a:srgbClr val="FF0000"/>
                </a:solidFill>
              </a:rPr>
              <a:t>(Small Groups of Classes)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" name="Arrow: Down 6"/>
          <p:cNvSpPr/>
          <p:nvPr/>
        </p:nvSpPr>
        <p:spPr>
          <a:xfrm>
            <a:off x="0" y="2183362"/>
            <a:ext cx="531845" cy="414279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70538" y="4413380"/>
            <a:ext cx="116632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Levels can be taught beginning to end, or individually</a:t>
            </a:r>
          </a:p>
        </p:txBody>
      </p:sp>
      <p:sp>
        <p:nvSpPr>
          <p:cNvPr id="9" name="Double Wave 8"/>
          <p:cNvSpPr/>
          <p:nvPr/>
        </p:nvSpPr>
        <p:spPr>
          <a:xfrm>
            <a:off x="2556588" y="1679510"/>
            <a:ext cx="9125339" cy="429208"/>
          </a:xfrm>
          <a:prstGeom prst="double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Core Courses are in Red</a:t>
            </a:r>
          </a:p>
        </p:txBody>
      </p:sp>
      <p:sp>
        <p:nvSpPr>
          <p:cNvPr id="10" name="Callout: Right Arrow 9"/>
          <p:cNvSpPr/>
          <p:nvPr/>
        </p:nvSpPr>
        <p:spPr>
          <a:xfrm rot="21130285">
            <a:off x="1063675" y="5691833"/>
            <a:ext cx="1481855" cy="944617"/>
          </a:xfrm>
          <a:prstGeom prst="rightArrowCallou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Here’s the “So What?”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201178" y="-42418"/>
            <a:ext cx="79588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Strand Example</a:t>
            </a:r>
          </a:p>
        </p:txBody>
      </p:sp>
      <p:sp>
        <p:nvSpPr>
          <p:cNvPr id="12" name="Callout: Right Arrow 11"/>
          <p:cNvSpPr/>
          <p:nvPr/>
        </p:nvSpPr>
        <p:spPr>
          <a:xfrm>
            <a:off x="953701" y="3183664"/>
            <a:ext cx="1656164" cy="712365"/>
          </a:xfrm>
          <a:prstGeom prst="rightArrowCallout">
            <a:avLst/>
          </a:prstGeom>
          <a:solidFill>
            <a:srgbClr val="5B9BD5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Classes</a:t>
            </a:r>
          </a:p>
        </p:txBody>
      </p:sp>
      <p:sp>
        <p:nvSpPr>
          <p:cNvPr id="13" name="Left Brace 12"/>
          <p:cNvSpPr/>
          <p:nvPr/>
        </p:nvSpPr>
        <p:spPr>
          <a:xfrm>
            <a:off x="2402732" y="2183362"/>
            <a:ext cx="197552" cy="686299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53619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849866643"/>
              </p:ext>
            </p:extLst>
          </p:nvPr>
        </p:nvGraphicFramePr>
        <p:xfrm>
          <a:off x="2031999" y="583660"/>
          <a:ext cx="9359089" cy="55546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201178" y="-42418"/>
            <a:ext cx="79588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Sample Semester Plan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30741" y="5418306"/>
            <a:ext cx="298639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Semester Plan is made up of a minimum number of core units </a:t>
            </a:r>
            <a:r>
              <a:rPr lang="en-US" dirty="0">
                <a:solidFill>
                  <a:srgbClr val="FF0000"/>
                </a:solidFill>
              </a:rPr>
              <a:t>(red) </a:t>
            </a:r>
            <a:r>
              <a:rPr lang="en-US" dirty="0"/>
              <a:t>plus some electives (black).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111558" y="5676668"/>
            <a:ext cx="298639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These examples are not accurate nor do they represent the number of units needed per semester.</a:t>
            </a:r>
          </a:p>
        </p:txBody>
      </p:sp>
    </p:spTree>
    <p:extLst>
      <p:ext uri="{BB962C8B-B14F-4D97-AF65-F5344CB8AC3E}">
        <p14:creationId xmlns:p14="http://schemas.microsoft.com/office/powerpoint/2010/main" val="39645859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5515</TotalTime>
  <Words>650</Words>
  <Application>Microsoft Office PowerPoint</Application>
  <PresentationFormat>Widescreen</PresentationFormat>
  <Paragraphs>157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Kelley</dc:creator>
  <cp:lastModifiedBy>Kelley</cp:lastModifiedBy>
  <cp:revision>45</cp:revision>
  <cp:lastPrinted>2016-10-04T20:15:43Z</cp:lastPrinted>
  <dcterms:created xsi:type="dcterms:W3CDTF">2016-10-04T16:06:01Z</dcterms:created>
  <dcterms:modified xsi:type="dcterms:W3CDTF">2017-05-23T16:34:55Z</dcterms:modified>
</cp:coreProperties>
</file>