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21" r:id="rId5"/>
    <p:sldId id="327" r:id="rId6"/>
    <p:sldId id="391" r:id="rId7"/>
    <p:sldId id="390" r:id="rId8"/>
    <p:sldId id="392" r:id="rId9"/>
    <p:sldId id="393" r:id="rId10"/>
    <p:sldId id="394" r:id="rId11"/>
    <p:sldId id="396" r:id="rId12"/>
    <p:sldId id="397" r:id="rId13"/>
    <p:sldId id="3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00"/>
    <a:srgbClr val="FFFF00"/>
    <a:srgbClr val="FFCC00"/>
    <a:srgbClr val="BFB550"/>
    <a:srgbClr val="BBB24F"/>
    <a:srgbClr val="FFF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3794" autoAdjust="0"/>
  </p:normalViewPr>
  <p:slideViewPr>
    <p:cSldViewPr>
      <p:cViewPr varScale="1">
        <p:scale>
          <a:sx n="53" d="100"/>
          <a:sy n="53" d="100"/>
        </p:scale>
        <p:origin x="66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4559-057E-4323-8467-AB2D2C4A315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B14D2-E08D-4CFC-9F58-A103582B4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6" descr="California Cadet Corps Centennial Celebration 3 | by Thomas Wasp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-646777"/>
            <a:ext cx="9930581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604837"/>
            <a:ext cx="7772400" cy="14700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390" y="6414163"/>
            <a:ext cx="2133600" cy="365125"/>
          </a:xfrm>
        </p:spPr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8737"/>
            <a:ext cx="2895600" cy="365125"/>
          </a:xfrm>
        </p:spPr>
        <p:txBody>
          <a:bodyPr/>
          <a:lstStyle>
            <a:lvl1pPr>
              <a:defRPr sz="2000">
                <a:solidFill>
                  <a:srgbClr val="FFFF00"/>
                </a:solidFill>
              </a:defRPr>
            </a:lvl1pPr>
          </a:lstStyle>
          <a:p>
            <a:r>
              <a:rPr lang="en-US" b="1" dirty="0">
                <a:ln w="22225">
                  <a:solidFill>
                    <a:schemeClr val="tx1"/>
                  </a:solidFill>
                  <a:prstDash val="solid"/>
                </a:ln>
              </a:rPr>
              <a:t>Since 1911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7010" y="6408736"/>
            <a:ext cx="2133600" cy="365125"/>
          </a:xfrm>
        </p:spPr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23900" y="61722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984"/>
            <a:ext cx="1132114" cy="14903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25146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1" y="4419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3050"/>
            <a:ext cx="7010400" cy="1327150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46545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117850" cy="45259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A1D-3DFB-4112-A7CF-DB4360141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A14-995F-4E62-BD20-27ACA016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4687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8A1D-3DFB-4112-A7CF-DB4360141C03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Creating Leaders Since 1911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AA14-995F-4E62-BD20-27ACA01654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984"/>
            <a:ext cx="1132114" cy="14903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eadershipgeeks.com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44831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California Cadet Corps</a:t>
            </a:r>
          </a:p>
          <a:p>
            <a:pPr algn="ctr"/>
            <a:r>
              <a:rPr lang="en-US" sz="3600" dirty="0"/>
              <a:t>Curriculum on Leadership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E7DE07-B738-48A9-9813-89E8B7830291}"/>
              </a:ext>
            </a:extLst>
          </p:cNvPr>
          <p:cNvSpPr txBox="1"/>
          <p:nvPr/>
        </p:nvSpPr>
        <p:spPr>
          <a:xfrm>
            <a:off x="914400" y="5638800"/>
            <a:ext cx="7315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“Learn from Leaders who have forged the way before us.”</a:t>
            </a:r>
          </a:p>
          <a:p>
            <a:pPr algn="ctr"/>
            <a:endParaRPr lang="en-US" dirty="0"/>
          </a:p>
          <a:p>
            <a:pPr algn="ctr"/>
            <a:r>
              <a:rPr lang="en-US" b="1" dirty="0"/>
              <a:t>L6/C: Contemporary Leader Profiles</a:t>
            </a:r>
          </a:p>
        </p:txBody>
      </p:sp>
      <p:pic>
        <p:nvPicPr>
          <p:cNvPr id="6" name="Picture 5" descr="EMA drug reviews must be independent of pharma influence as an ...">
            <a:extLst>
              <a:ext uri="{FF2B5EF4-FFF2-40B4-BE49-F238E27FC236}">
                <a16:creationId xmlns:a16="http://schemas.microsoft.com/office/drawing/2014/main" id="{A5D06F87-6612-4FC4-ACAB-F1EF0A41C0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242" y="1772920"/>
            <a:ext cx="5517515" cy="331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2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9B98FF-D993-405B-8B36-732C8812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on Learning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1DE6FE-E894-42E0-AF6D-D1A9C003F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should you look for in selecting a leader to profile?</a:t>
            </a:r>
          </a:p>
          <a:p>
            <a:endParaRPr lang="en-US" dirty="0"/>
          </a:p>
          <a:p>
            <a:r>
              <a:rPr lang="en-US" dirty="0"/>
              <a:t>What’s the most important part of the profile?</a:t>
            </a:r>
          </a:p>
          <a:p>
            <a:endParaRPr lang="en-US" dirty="0"/>
          </a:p>
          <a:p>
            <a:r>
              <a:rPr lang="en-US" dirty="0"/>
              <a:t>What’s the difference in research between profiling an historical leader and profiling someone you have access to (not in the public eye)?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3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687" y="274638"/>
            <a:ext cx="68580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Leaders Who Inspire You</a:t>
            </a:r>
            <a:br>
              <a:rPr lang="en-US" sz="3700"/>
            </a:br>
            <a:r>
              <a:rPr lang="en-US" sz="3700"/>
              <a:t>Agenda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304800" y="2819400"/>
            <a:ext cx="7010400" cy="333935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937250" algn="r"/>
              </a:tabLst>
            </a:pPr>
            <a:r>
              <a:rPr lang="en-US" altLang="en-US" sz="2200" dirty="0"/>
              <a:t>Profiling a Leader Who Inspires You: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937250" algn="r"/>
              </a:tabLst>
            </a:pPr>
            <a:endParaRPr lang="en-US" alt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200" dirty="0">
                <a:hlinkClick r:id="rId2" action="ppaction://hlinksldjump"/>
              </a:rPr>
              <a:t>Step 1: Familiarize yourself with the Leadership Profile format</a:t>
            </a:r>
            <a:endParaRPr lang="en-US" alt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200" dirty="0">
                <a:hlinkClick r:id="rId3" action="ppaction://hlinksldjump"/>
              </a:rPr>
              <a:t>Step 2: Select a Leader to profile</a:t>
            </a:r>
            <a:endParaRPr lang="en-US" alt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200" dirty="0">
                <a:hlinkClick r:id="rId4" action="ppaction://hlinksldjump"/>
              </a:rPr>
              <a:t>Step 3: Research your Leader</a:t>
            </a:r>
            <a:endParaRPr lang="en-US" alt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200" dirty="0">
                <a:hlinkClick r:id="rId5" action="ppaction://hlinksldjump"/>
              </a:rPr>
              <a:t>Step 4: Write your Leader Profile</a:t>
            </a:r>
            <a:endParaRPr lang="en-US" alt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200" dirty="0">
                <a:hlinkClick r:id="rId6" action="ppaction://hlinksldjump"/>
              </a:rPr>
              <a:t>Step 5: Present your Leader Profile</a:t>
            </a:r>
            <a:endParaRPr lang="en-US" altLang="en-US" sz="2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200" dirty="0">
                <a:hlinkClick r:id="rId7" action="ppaction://hlinksldjump"/>
              </a:rPr>
              <a:t>Check on Learning</a:t>
            </a:r>
            <a:endParaRPr lang="en-US" altLang="en-US" sz="2200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DEAF3BB8-F4D3-4ECE-BC75-DC20B4443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99709"/>
            <a:ext cx="2768488" cy="46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3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57200"/>
            <a:ext cx="8153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Contemporary Leadership profiles Unit Objectives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66700" y="2286000"/>
            <a:ext cx="8610600" cy="3962400"/>
          </a:xfrm>
        </p:spPr>
        <p:txBody>
          <a:bodyPr numCol="1"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The desired outcome of this unit is for cadets to learn how to profile leaders who inspire them; determine the reasons for their success, and what their experience added to the study of leadership.</a:t>
            </a:r>
          </a:p>
          <a:p>
            <a:r>
              <a:rPr lang="en-US" sz="2800" b="1" u="sng" dirty="0">
                <a:solidFill>
                  <a:schemeClr val="tx1"/>
                </a:solidFill>
              </a:rPr>
              <a:t>Plan of Action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 leader who inspires you for their leadership or what they accomplished.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 leadership profile in the general format provided, including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Biographical information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Lessons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Quotes from the Leader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books, if any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videos, if any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links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leadership of the inspirational leader to your own leadership skills, styles, and dynamics, and to what you’ve learned about leadership in your CACC experience.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9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77968FF-64EA-435B-AC00-0D0D59569009}"/>
              </a:ext>
            </a:extLst>
          </p:cNvPr>
          <p:cNvSpPr txBox="1">
            <a:spLocks/>
          </p:cNvSpPr>
          <p:nvPr/>
        </p:nvSpPr>
        <p:spPr>
          <a:xfrm>
            <a:off x="762000" y="1676400"/>
            <a:ext cx="7772400" cy="2697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Familiarize yourself with the Leadership Profile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Take a look at some leadership profiles in L6A and L6B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Note the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Note the type of information included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Note the types of references used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9D248-4558-4B99-BF5E-DD6031627D04}"/>
              </a:ext>
            </a:extLst>
          </p:cNvPr>
          <p:cNvSpPr txBox="1"/>
          <p:nvPr/>
        </p:nvSpPr>
        <p:spPr>
          <a:xfrm>
            <a:off x="3429000" y="37789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Step 1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95C054-457E-4C64-A4AA-4E9E391CE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4005">
            <a:off x="5302037" y="3171264"/>
            <a:ext cx="3106882" cy="40206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5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77968FF-64EA-435B-AC00-0D0D59569009}"/>
              </a:ext>
            </a:extLst>
          </p:cNvPr>
          <p:cNvSpPr txBox="1">
            <a:spLocks/>
          </p:cNvSpPr>
          <p:nvPr/>
        </p:nvSpPr>
        <p:spPr>
          <a:xfrm>
            <a:off x="1143000" y="1447800"/>
            <a:ext cx="7772400" cy="48037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Select a Leader to profile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Should be a public figure (historical or contemporary)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Should be someone you find inspiring in some way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For what they accomplished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For how they lead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Shouldn’t be one of the leaders profiled in L6A or L6B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Shouldn’t be from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www.LeadershipGeeks.com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Commandants shouldn’t assign leaders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Part of the process is thinking about leadership and making your own selection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May be a leader from any venue (politics, military, business, entertainment, sports)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Not just someone famous, but a LEADER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Alternately, you may profile a local leader – someone you have access to and can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Select a Leader, not a Hero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9D248-4558-4B99-BF5E-DD6031627D04}"/>
              </a:ext>
            </a:extLst>
          </p:cNvPr>
          <p:cNvSpPr txBox="1"/>
          <p:nvPr/>
        </p:nvSpPr>
        <p:spPr>
          <a:xfrm>
            <a:off x="3429000" y="37789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Step 2</a:t>
            </a: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E3D450EB-52A5-4BA0-91A7-41A1A0596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55846"/>
            <a:ext cx="1473088" cy="244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10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77968FF-64EA-435B-AC00-0D0D59569009}"/>
              </a:ext>
            </a:extLst>
          </p:cNvPr>
          <p:cNvSpPr txBox="1">
            <a:spLocks/>
          </p:cNvSpPr>
          <p:nvPr/>
        </p:nvSpPr>
        <p:spPr>
          <a:xfrm>
            <a:off x="838200" y="1295400"/>
            <a:ext cx="7772400" cy="548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your inspirational leader, try to answer these questions: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has the leader accomplished? What is their vision?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you identify the style of leadership used? This is sometimes hard because people don’t just fit into one category – they act differently in different situations.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leadership lessons can we take away?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traits does he/she exhibit?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 you admire about him/her?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there anything about the leader that you dislike and don’t want to emulate?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there controversy about the leader and what he/she did or believed?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did you learn that you can use to improve your own leadership?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9D248-4558-4B99-BF5E-DD6031627D04}"/>
              </a:ext>
            </a:extLst>
          </p:cNvPr>
          <p:cNvSpPr txBox="1"/>
          <p:nvPr/>
        </p:nvSpPr>
        <p:spPr>
          <a:xfrm>
            <a:off x="2095500" y="457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Step 2, continued</a:t>
            </a:r>
          </a:p>
        </p:txBody>
      </p:sp>
    </p:spTree>
    <p:extLst>
      <p:ext uri="{BB962C8B-B14F-4D97-AF65-F5344CB8AC3E}">
        <p14:creationId xmlns:p14="http://schemas.microsoft.com/office/powerpoint/2010/main" val="52189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77968FF-64EA-435B-AC00-0D0D59569009}"/>
              </a:ext>
            </a:extLst>
          </p:cNvPr>
          <p:cNvSpPr txBox="1">
            <a:spLocks/>
          </p:cNvSpPr>
          <p:nvPr/>
        </p:nvSpPr>
        <p:spPr>
          <a:xfrm>
            <a:off x="838200" y="1981200"/>
            <a:ext cx="7772400" cy="26971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 your Leader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Gather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Seek out websites, books, magazines or information available in your world through interviews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Interview the leader and anybody who can provide more insight into their leadership (their followers, boss, peers)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What kind of information would people in these roles have that the leader may not even know?</a:t>
            </a:r>
          </a:p>
          <a:p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9D248-4558-4B99-BF5E-DD6031627D04}"/>
              </a:ext>
            </a:extLst>
          </p:cNvPr>
          <p:cNvSpPr txBox="1"/>
          <p:nvPr/>
        </p:nvSpPr>
        <p:spPr>
          <a:xfrm>
            <a:off x="3429000" y="37789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Step 3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81B2DA8F-1109-4A02-A764-D60A7CAF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2" y="4445642"/>
            <a:ext cx="4029075" cy="225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80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99D248-4558-4B99-BF5E-DD6031627D04}"/>
              </a:ext>
            </a:extLst>
          </p:cNvPr>
          <p:cNvSpPr txBox="1"/>
          <p:nvPr/>
        </p:nvSpPr>
        <p:spPr>
          <a:xfrm>
            <a:off x="1134687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latin typeface="+mj-lt"/>
                <a:ea typeface="+mj-ea"/>
                <a:cs typeface="+mj-cs"/>
              </a:rPr>
              <a:t>Step 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77968FF-64EA-435B-AC00-0D0D5956900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 u="sng">
                <a:solidFill>
                  <a:schemeClr val="tx1"/>
                </a:solidFill>
                <a:effectLst/>
              </a:rPr>
              <a:t>Write your Leader Profile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Organized using the given format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Helps the reader understand the Leader’s accomplishments, style, and/or lessons about leadership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If there are no books or videos on the leader, you may skip those sections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/>
                </a:solidFill>
              </a:rPr>
              <a:t>Include references from your research</a:t>
            </a:r>
          </a:p>
          <a:p>
            <a:pPr>
              <a:lnSpc>
                <a:spcPct val="90000"/>
              </a:lnSpc>
            </a:pPr>
            <a:r>
              <a:rPr lang="en-US" sz="2200" b="1">
                <a:solidFill>
                  <a:schemeClr val="tx1"/>
                </a:solidFill>
              </a:rPr>
              <a:t> </a:t>
            </a:r>
            <a:endParaRPr lang="en-US" sz="2200">
              <a:solidFill>
                <a:schemeClr val="tx1"/>
              </a:solidFill>
            </a:endParaRPr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D4CAD431-133B-4929-9325-5C5D00AF06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7"/>
          <a:stretch/>
        </p:blipFill>
        <p:spPr bwMode="auto">
          <a:xfrm>
            <a:off x="4648200" y="1703502"/>
            <a:ext cx="4038600" cy="40114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47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99D248-4558-4B99-BF5E-DD6031627D04}"/>
              </a:ext>
            </a:extLst>
          </p:cNvPr>
          <p:cNvSpPr txBox="1"/>
          <p:nvPr/>
        </p:nvSpPr>
        <p:spPr>
          <a:xfrm>
            <a:off x="1134687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latin typeface="+mj-lt"/>
                <a:ea typeface="+mj-ea"/>
                <a:cs typeface="+mj-cs"/>
              </a:rPr>
              <a:t>Step 5</a:t>
            </a: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28A141E3-FBB2-4C78-8761-DDF500563D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5" r="15095"/>
          <a:stretch/>
        </p:blipFill>
        <p:spPr bwMode="auto">
          <a:xfrm>
            <a:off x="457200" y="2520346"/>
            <a:ext cx="2751513" cy="268566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77968FF-64EA-435B-AC00-0D0D59569009}"/>
              </a:ext>
            </a:extLst>
          </p:cNvPr>
          <p:cNvSpPr txBox="1">
            <a:spLocks/>
          </p:cNvSpPr>
          <p:nvPr/>
        </p:nvSpPr>
        <p:spPr>
          <a:xfrm>
            <a:off x="3505200" y="2057400"/>
            <a:ext cx="53340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u="sng" dirty="0">
                <a:solidFill>
                  <a:schemeClr val="tx1"/>
                </a:solidFill>
                <a:effectLst/>
              </a:rPr>
              <a:t>Present your Leader Profile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desired, present your Leader Profile to your Cadet Corps class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slides or videos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Better conveys information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Gives a better ‘picture’ of the leader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Focus most on the ‘lessons learned’ about leadership from studying this leader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9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00655A302474D88B2B49F2E449606" ma:contentTypeVersion="12" ma:contentTypeDescription="Create a new document." ma:contentTypeScope="" ma:versionID="f216cd87623845bc0d84cdbf854e4cfe">
  <xsd:schema xmlns:xsd="http://www.w3.org/2001/XMLSchema" xmlns:xs="http://www.w3.org/2001/XMLSchema" xmlns:p="http://schemas.microsoft.com/office/2006/metadata/properties" xmlns:ns2="2665fec4-cfca-41c5-9f2f-25aa23ac4cd6" xmlns:ns3="8c6ba933-d8ba-4763-869f-28ea2b188e6f" targetNamespace="http://schemas.microsoft.com/office/2006/metadata/properties" ma:root="true" ma:fieldsID="be0b24c83c9f7e726db38c948ca0ec3f" ns2:_="" ns3:_="">
    <xsd:import namespace="2665fec4-cfca-41c5-9f2f-25aa23ac4cd6"/>
    <xsd:import namespace="8c6ba933-d8ba-4763-869f-28ea2b188e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5fec4-cfca-41c5-9f2f-25aa23ac4c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a933-d8ba-4763-869f-28ea2b188e6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35BE09-F026-48B8-A267-673E49596DE0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2665fec4-cfca-41c5-9f2f-25aa23ac4cd6"/>
    <ds:schemaRef ds:uri="8c6ba933-d8ba-4763-869f-28ea2b188e6f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C3B9F3-A49A-417B-95AA-7B280E618B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1DF310-F912-4194-A5A0-26CA77EC8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65fec4-cfca-41c5-9f2f-25aa23ac4cd6"/>
    <ds:schemaRef ds:uri="8c6ba933-d8ba-4763-869f-28ea2b188e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Wingdings</vt:lpstr>
      <vt:lpstr>Office Theme</vt:lpstr>
      <vt:lpstr>PowerPoint Presentation</vt:lpstr>
      <vt:lpstr>Leaders Who Inspire You Agenda</vt:lpstr>
      <vt:lpstr>Contemporary Leadership profiles Unit Objectives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 on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Edinboro, COL, CACC</dc:creator>
  <cp:lastModifiedBy>Grace Edinboro, COL, CACC</cp:lastModifiedBy>
  <cp:revision>1</cp:revision>
  <dcterms:created xsi:type="dcterms:W3CDTF">2020-09-21T20:33:58Z</dcterms:created>
  <dcterms:modified xsi:type="dcterms:W3CDTF">2020-09-21T20:34:43Z</dcterms:modified>
</cp:coreProperties>
</file>