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299" r:id="rId3"/>
    <p:sldId id="320" r:id="rId4"/>
    <p:sldId id="300" r:id="rId5"/>
    <p:sldId id="302" r:id="rId6"/>
    <p:sldId id="319" r:id="rId7"/>
    <p:sldId id="301" r:id="rId8"/>
    <p:sldId id="303" r:id="rId9"/>
    <p:sldId id="304" r:id="rId10"/>
    <p:sldId id="308" r:id="rId11"/>
    <p:sldId id="305" r:id="rId12"/>
    <p:sldId id="306" r:id="rId13"/>
    <p:sldId id="373" r:id="rId14"/>
    <p:sldId id="307" r:id="rId15"/>
    <p:sldId id="309" r:id="rId16"/>
    <p:sldId id="310" r:id="rId17"/>
    <p:sldId id="311" r:id="rId18"/>
    <p:sldId id="321" r:id="rId19"/>
    <p:sldId id="312" r:id="rId20"/>
    <p:sldId id="313" r:id="rId21"/>
    <p:sldId id="314" r:id="rId22"/>
    <p:sldId id="315" r:id="rId23"/>
    <p:sldId id="316" r:id="rId24"/>
    <p:sldId id="317" r:id="rId25"/>
    <p:sldId id="323" r:id="rId26"/>
    <p:sldId id="318" r:id="rId27"/>
    <p:sldId id="327" r:id="rId28"/>
    <p:sldId id="324" r:id="rId29"/>
    <p:sldId id="325" r:id="rId30"/>
    <p:sldId id="326" r:id="rId31"/>
    <p:sldId id="328" r:id="rId32"/>
    <p:sldId id="329" r:id="rId33"/>
    <p:sldId id="330" r:id="rId34"/>
    <p:sldId id="331" r:id="rId35"/>
    <p:sldId id="338" r:id="rId36"/>
    <p:sldId id="337" r:id="rId37"/>
    <p:sldId id="333" r:id="rId38"/>
    <p:sldId id="334" r:id="rId39"/>
    <p:sldId id="335" r:id="rId40"/>
    <p:sldId id="336" r:id="rId41"/>
    <p:sldId id="340" r:id="rId42"/>
    <p:sldId id="332" r:id="rId43"/>
    <p:sldId id="341" r:id="rId44"/>
    <p:sldId id="339" r:id="rId45"/>
    <p:sldId id="342" r:id="rId46"/>
    <p:sldId id="343" r:id="rId47"/>
    <p:sldId id="344" r:id="rId48"/>
    <p:sldId id="345" r:id="rId49"/>
    <p:sldId id="348" r:id="rId50"/>
    <p:sldId id="346" r:id="rId51"/>
    <p:sldId id="347" r:id="rId52"/>
    <p:sldId id="349" r:id="rId53"/>
    <p:sldId id="361" r:id="rId54"/>
    <p:sldId id="353" r:id="rId55"/>
    <p:sldId id="366" r:id="rId56"/>
    <p:sldId id="364" r:id="rId57"/>
    <p:sldId id="351" r:id="rId58"/>
    <p:sldId id="352" r:id="rId59"/>
    <p:sldId id="367" r:id="rId60"/>
    <p:sldId id="362" r:id="rId61"/>
    <p:sldId id="354" r:id="rId62"/>
    <p:sldId id="355" r:id="rId63"/>
    <p:sldId id="368" r:id="rId64"/>
    <p:sldId id="363" r:id="rId65"/>
    <p:sldId id="356" r:id="rId66"/>
    <p:sldId id="369" r:id="rId67"/>
    <p:sldId id="365" r:id="rId68"/>
    <p:sldId id="357" r:id="rId69"/>
    <p:sldId id="371" r:id="rId70"/>
    <p:sldId id="360" r:id="rId71"/>
    <p:sldId id="370"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BFB550"/>
    <a:srgbClr val="BBB24F"/>
    <a:srgbClr val="FFF001"/>
    <a:srgbClr val="FFF1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15" autoAdjust="0"/>
    <p:restoredTop sz="93794" autoAdjust="0"/>
  </p:normalViewPr>
  <p:slideViewPr>
    <p:cSldViewPr>
      <p:cViewPr varScale="1">
        <p:scale>
          <a:sx n="70" d="100"/>
          <a:sy n="70" d="100"/>
        </p:scale>
        <p:origin x="1128"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BCEE5E-E263-4F99-9DA2-C2ECFF6988BC}" type="doc">
      <dgm:prSet loTypeId="urn:microsoft.com/office/officeart/2005/8/layout/orgChart1" loCatId="hierarchy" qsTypeId="urn:microsoft.com/office/officeart/2005/8/quickstyle/3d5" qsCatId="3D" csTypeId="urn:microsoft.com/office/officeart/2005/8/colors/accent6_2" csCatId="accent6" phldr="1"/>
      <dgm:spPr/>
      <dgm:t>
        <a:bodyPr/>
        <a:lstStyle/>
        <a:p>
          <a:endParaRPr lang="en-US"/>
        </a:p>
      </dgm:t>
    </dgm:pt>
    <dgm:pt modelId="{EA1FF988-AED3-42B6-817F-82A9D4797F31}">
      <dgm:prSet phldrT="[Text]"/>
      <dgm:spPr>
        <a:xfrm>
          <a:off x="443139" y="2325"/>
          <a:ext cx="723537" cy="361768"/>
        </a:xfrm>
        <a:sp3d extrusionH="381000" contourW="38100" prstMaterial="matte">
          <a:contourClr>
            <a:sysClr val="window" lastClr="FFFFFF"/>
          </a:contourClr>
        </a:sp3d>
      </dgm:spPr>
      <dgm:t>
        <a:bodyPr/>
        <a:lstStyle/>
        <a:p>
          <a:pPr>
            <a:buNone/>
          </a:pPr>
          <a:r>
            <a:rPr lang="en-US" dirty="0">
              <a:latin typeface="Calibri" panose="020F0502020204030204"/>
              <a:ea typeface="+mn-ea"/>
              <a:cs typeface="+mn-cs"/>
            </a:rPr>
            <a:t>Governor</a:t>
          </a:r>
        </a:p>
      </dgm:t>
    </dgm:pt>
    <dgm:pt modelId="{5AF0A44F-1D68-4492-9A31-EAF060E2330B}" type="parTrans" cxnId="{82BE0113-FE70-4889-9E32-20553224D567}">
      <dgm:prSet/>
      <dgm:spPr/>
      <dgm:t>
        <a:bodyPr/>
        <a:lstStyle/>
        <a:p>
          <a:endParaRPr lang="en-US"/>
        </a:p>
      </dgm:t>
    </dgm:pt>
    <dgm:pt modelId="{AD3F4B77-C497-4801-AC2B-E95502109F81}" type="sibTrans" cxnId="{82BE0113-FE70-4889-9E32-20553224D567}">
      <dgm:prSet/>
      <dgm:spPr/>
      <dgm:t>
        <a:bodyPr/>
        <a:lstStyle/>
        <a:p>
          <a:endParaRPr lang="en-US"/>
        </a:p>
      </dgm:t>
    </dgm:pt>
    <dgm:pt modelId="{9C7F13AE-4CBD-4D09-8FC7-75C23FC460D7}">
      <dgm:prSet phldrT="[Text]"/>
      <dgm:spPr>
        <a:xfrm>
          <a:off x="443139" y="516037"/>
          <a:ext cx="723537" cy="361768"/>
        </a:xfrm>
        <a:sp3d extrusionH="381000" contourW="38100" prstMaterial="matte">
          <a:contourClr>
            <a:sysClr val="window" lastClr="FFFFFF"/>
          </a:contourClr>
        </a:sp3d>
      </dgm:spPr>
      <dgm:t>
        <a:bodyPr/>
        <a:lstStyle/>
        <a:p>
          <a:pPr>
            <a:buNone/>
          </a:pPr>
          <a:r>
            <a:rPr lang="en-US" dirty="0">
              <a:latin typeface="Calibri" panose="020F0502020204030204"/>
              <a:ea typeface="+mn-ea"/>
              <a:cs typeface="+mn-cs"/>
            </a:rPr>
            <a:t>The Adjutant General</a:t>
          </a:r>
        </a:p>
      </dgm:t>
    </dgm:pt>
    <dgm:pt modelId="{AECF599A-AF86-45B3-8C8B-953E5C80BE8F}" type="parTrans" cxnId="{BE4A9977-1C41-438F-9286-8FC72DE2D573}">
      <dgm:prSet/>
      <dgm:spPr>
        <a:xfrm>
          <a:off x="759187" y="364094"/>
          <a:ext cx="91440" cy="151942"/>
        </a:xfrm>
        <a:sp3d z="-40000" prstMaterial="matte"/>
      </dgm:spPr>
      <dgm:t>
        <a:bodyPr/>
        <a:lstStyle/>
        <a:p>
          <a:endParaRPr lang="en-US"/>
        </a:p>
      </dgm:t>
    </dgm:pt>
    <dgm:pt modelId="{5B846773-BCDD-47C7-9578-D0785323127A}" type="sibTrans" cxnId="{BE4A9977-1C41-438F-9286-8FC72DE2D573}">
      <dgm:prSet/>
      <dgm:spPr/>
      <dgm:t>
        <a:bodyPr/>
        <a:lstStyle/>
        <a:p>
          <a:endParaRPr lang="en-US"/>
        </a:p>
      </dgm:t>
    </dgm:pt>
    <dgm:pt modelId="{0C5AD031-B03C-467C-BE18-2801E2D0E2A0}">
      <dgm:prSet phldrT="[Text]"/>
      <dgm:spPr>
        <a:xfrm>
          <a:off x="443139" y="1029748"/>
          <a:ext cx="723537" cy="361768"/>
        </a:xfrm>
        <a:sp3d extrusionH="381000" contourW="38100" prstMaterial="matte">
          <a:contourClr>
            <a:sysClr val="window" lastClr="FFFFFF"/>
          </a:contourClr>
        </a:sp3d>
      </dgm:spPr>
      <dgm:t>
        <a:bodyPr/>
        <a:lstStyle/>
        <a:p>
          <a:pPr>
            <a:buNone/>
          </a:pPr>
          <a:r>
            <a:rPr lang="en-US" dirty="0">
              <a:latin typeface="Calibri" panose="020F0502020204030204"/>
              <a:ea typeface="+mn-ea"/>
              <a:cs typeface="+mn-cs"/>
            </a:rPr>
            <a:t>CDR  YCPTF</a:t>
          </a:r>
        </a:p>
      </dgm:t>
    </dgm:pt>
    <dgm:pt modelId="{C3847945-52D6-46A0-A85C-CB1FA8540703}" type="parTrans" cxnId="{26DD9447-4429-454C-9BDD-53006BBABA0F}">
      <dgm:prSet/>
      <dgm:spPr>
        <a:xfrm>
          <a:off x="759187" y="877805"/>
          <a:ext cx="91440" cy="151942"/>
        </a:xfrm>
        <a:sp3d z="-40000" prstMaterial="matte"/>
      </dgm:spPr>
      <dgm:t>
        <a:bodyPr/>
        <a:lstStyle/>
        <a:p>
          <a:endParaRPr lang="en-US"/>
        </a:p>
      </dgm:t>
    </dgm:pt>
    <dgm:pt modelId="{2B38E2FA-1F8C-4F75-B718-F554638CDE59}" type="sibTrans" cxnId="{26DD9447-4429-454C-9BDD-53006BBABA0F}">
      <dgm:prSet/>
      <dgm:spPr/>
      <dgm:t>
        <a:bodyPr/>
        <a:lstStyle/>
        <a:p>
          <a:endParaRPr lang="en-US"/>
        </a:p>
      </dgm:t>
    </dgm:pt>
    <dgm:pt modelId="{457E2CCF-16D5-4738-957A-807B2B324DCF}">
      <dgm:prSet phldrT="[Text]"/>
      <dgm:spPr>
        <a:xfrm>
          <a:off x="443139" y="1543459"/>
          <a:ext cx="723537" cy="361768"/>
        </a:xfrm>
        <a:sp3d extrusionH="381000" contourW="38100" prstMaterial="matte">
          <a:contourClr>
            <a:sysClr val="window" lastClr="FFFFFF"/>
          </a:contourClr>
        </a:sp3d>
      </dgm:spPr>
      <dgm:t>
        <a:bodyPr/>
        <a:lstStyle/>
        <a:p>
          <a:pPr>
            <a:buNone/>
          </a:pPr>
          <a:r>
            <a:rPr lang="en-US" dirty="0">
              <a:latin typeface="Calibri" panose="020F0502020204030204"/>
              <a:ea typeface="+mn-ea"/>
              <a:cs typeface="+mn-cs"/>
            </a:rPr>
            <a:t>Executive Officer</a:t>
          </a:r>
        </a:p>
      </dgm:t>
    </dgm:pt>
    <dgm:pt modelId="{F8529729-8D92-4C5F-A6D3-7FBE925A2BB6}" type="sibTrans" cxnId="{360BD3AD-D170-4C7F-BB01-321184B3DE29}">
      <dgm:prSet/>
      <dgm:spPr/>
      <dgm:t>
        <a:bodyPr/>
        <a:lstStyle/>
        <a:p>
          <a:endParaRPr lang="en-US"/>
        </a:p>
      </dgm:t>
    </dgm:pt>
    <dgm:pt modelId="{04AD8DC2-0C66-4183-8B6C-64CCB2D2ED15}" type="parTrans" cxnId="{360BD3AD-D170-4C7F-BB01-321184B3DE29}">
      <dgm:prSet/>
      <dgm:spPr>
        <a:xfrm>
          <a:off x="759187" y="1391517"/>
          <a:ext cx="91440" cy="151942"/>
        </a:xfrm>
        <a:sp3d z="-40000" prstMaterial="matte"/>
      </dgm:spPr>
      <dgm:t>
        <a:bodyPr/>
        <a:lstStyle/>
        <a:p>
          <a:endParaRPr lang="en-US"/>
        </a:p>
      </dgm:t>
    </dgm:pt>
    <dgm:pt modelId="{C6D63802-C31E-46EC-A2AE-11449ABA0CFF}">
      <dgm:prSet/>
      <dgm:spPr>
        <a:xfrm>
          <a:off x="443139" y="2057171"/>
          <a:ext cx="723537" cy="361768"/>
        </a:xfrm>
        <a:sp3d extrusionH="381000" contourW="38100" prstMaterial="matte">
          <a:contourClr>
            <a:sysClr val="window" lastClr="FFFFFF"/>
          </a:contourClr>
        </a:sp3d>
      </dgm:spPr>
      <dgm:t>
        <a:bodyPr/>
        <a:lstStyle/>
        <a:p>
          <a:pPr>
            <a:buNone/>
          </a:pPr>
          <a:r>
            <a:rPr lang="en-US" dirty="0">
              <a:latin typeface="Calibri" panose="020F0502020204030204"/>
              <a:ea typeface="+mn-ea"/>
              <a:cs typeface="+mn-cs"/>
            </a:rPr>
            <a:t>Brigade Advisor</a:t>
          </a:r>
        </a:p>
      </dgm:t>
    </dgm:pt>
    <dgm:pt modelId="{3D10669A-DF8D-479B-8B47-F2417F356FF0}" type="parTrans" cxnId="{B8D9A7F6-1C58-4248-845B-3EBFA3AE5DEF}">
      <dgm:prSet/>
      <dgm:spPr>
        <a:xfrm>
          <a:off x="759187" y="1905228"/>
          <a:ext cx="91440" cy="151942"/>
        </a:xfrm>
        <a:sp3d z="-40000" prstMaterial="matte"/>
      </dgm:spPr>
      <dgm:t>
        <a:bodyPr/>
        <a:lstStyle/>
        <a:p>
          <a:endParaRPr lang="en-US"/>
        </a:p>
      </dgm:t>
    </dgm:pt>
    <dgm:pt modelId="{BFEC0F0F-AF7F-4A66-AF7E-D62CEDB6525F}" type="sibTrans" cxnId="{B8D9A7F6-1C58-4248-845B-3EBFA3AE5DEF}">
      <dgm:prSet/>
      <dgm:spPr/>
      <dgm:t>
        <a:bodyPr/>
        <a:lstStyle/>
        <a:p>
          <a:endParaRPr lang="en-US"/>
        </a:p>
      </dgm:t>
    </dgm:pt>
    <dgm:pt modelId="{A2DAD150-94BB-416B-B0E1-3EE854A6478F}">
      <dgm:prSet/>
      <dgm:spPr>
        <a:xfrm>
          <a:off x="443139" y="2570882"/>
          <a:ext cx="723537" cy="361768"/>
        </a:xfrm>
        <a:sp3d extrusionH="381000" contourW="38100" prstMaterial="matte">
          <a:contourClr>
            <a:sysClr val="window" lastClr="FFFFFF"/>
          </a:contourClr>
        </a:sp3d>
      </dgm:spPr>
      <dgm:t>
        <a:bodyPr/>
        <a:lstStyle/>
        <a:p>
          <a:pPr>
            <a:buNone/>
          </a:pPr>
          <a:r>
            <a:rPr lang="en-US" dirty="0">
              <a:latin typeface="Calibri" panose="020F0502020204030204"/>
              <a:ea typeface="+mn-ea"/>
              <a:cs typeface="+mn-cs"/>
            </a:rPr>
            <a:t>Regimental Advisor</a:t>
          </a:r>
        </a:p>
      </dgm:t>
    </dgm:pt>
    <dgm:pt modelId="{2F9037C8-98C1-477C-9A3F-EE094400A03B}" type="parTrans" cxnId="{F8F7326B-F2F7-4F78-9DD9-7C4D7F90E334}">
      <dgm:prSet/>
      <dgm:spPr>
        <a:xfrm>
          <a:off x="759187" y="2418940"/>
          <a:ext cx="91440" cy="151942"/>
        </a:xfrm>
        <a:sp3d z="-40000" prstMaterial="matte"/>
      </dgm:spPr>
      <dgm:t>
        <a:bodyPr/>
        <a:lstStyle/>
        <a:p>
          <a:endParaRPr lang="en-US"/>
        </a:p>
      </dgm:t>
    </dgm:pt>
    <dgm:pt modelId="{4A4EF4FF-2457-4D69-9FE0-1BD52449DC20}" type="sibTrans" cxnId="{F8F7326B-F2F7-4F78-9DD9-7C4D7F90E334}">
      <dgm:prSet/>
      <dgm:spPr/>
      <dgm:t>
        <a:bodyPr/>
        <a:lstStyle/>
        <a:p>
          <a:endParaRPr lang="en-US"/>
        </a:p>
      </dgm:t>
    </dgm:pt>
    <dgm:pt modelId="{103B58C4-D786-4DE2-B36A-07DC5D2A8444}">
      <dgm:prSet/>
      <dgm:spPr>
        <a:xfrm>
          <a:off x="443139" y="3084594"/>
          <a:ext cx="723537" cy="361768"/>
        </a:xfrm>
        <a:sp3d extrusionH="381000" contourW="38100" prstMaterial="matte">
          <a:contourClr>
            <a:sysClr val="window" lastClr="FFFFFF"/>
          </a:contourClr>
        </a:sp3d>
      </dgm:spPr>
      <dgm:t>
        <a:bodyPr/>
        <a:lstStyle/>
        <a:p>
          <a:pPr>
            <a:buNone/>
          </a:pPr>
          <a:r>
            <a:rPr lang="en-US" dirty="0">
              <a:latin typeface="Calibri" panose="020F0502020204030204"/>
              <a:ea typeface="+mn-ea"/>
              <a:cs typeface="+mn-cs"/>
            </a:rPr>
            <a:t>Commandant</a:t>
          </a:r>
        </a:p>
      </dgm:t>
    </dgm:pt>
    <dgm:pt modelId="{44944C1A-49A8-456F-80D0-11453D79F8BD}" type="parTrans" cxnId="{0D785636-1971-4441-A4FD-A140B9ED54C8}">
      <dgm:prSet/>
      <dgm:spPr>
        <a:xfrm>
          <a:off x="759187" y="2932651"/>
          <a:ext cx="91440" cy="151942"/>
        </a:xfrm>
        <a:sp3d z="-40000" prstMaterial="matte"/>
      </dgm:spPr>
      <dgm:t>
        <a:bodyPr/>
        <a:lstStyle/>
        <a:p>
          <a:endParaRPr lang="en-US"/>
        </a:p>
      </dgm:t>
    </dgm:pt>
    <dgm:pt modelId="{AC8FE514-D5A3-4F9B-809E-AF914E996632}" type="sibTrans" cxnId="{0D785636-1971-4441-A4FD-A140B9ED54C8}">
      <dgm:prSet/>
      <dgm:spPr/>
      <dgm:t>
        <a:bodyPr/>
        <a:lstStyle/>
        <a:p>
          <a:endParaRPr lang="en-US"/>
        </a:p>
      </dgm:t>
    </dgm:pt>
    <dgm:pt modelId="{F766CC63-D39F-436C-B5D0-DA1AD42E3E94}">
      <dgm:prSet/>
      <dgm:spPr>
        <a:xfrm>
          <a:off x="624023" y="3598305"/>
          <a:ext cx="723537" cy="361768"/>
        </a:xfrm>
        <a:sp3d extrusionH="381000" contourW="38100" prstMaterial="matte">
          <a:contourClr>
            <a:sysClr val="window" lastClr="FFFFFF"/>
          </a:contourClr>
        </a:sp3d>
      </dgm:spPr>
      <dgm:t>
        <a:bodyPr/>
        <a:lstStyle/>
        <a:p>
          <a:pPr>
            <a:buNone/>
          </a:pPr>
          <a:r>
            <a:rPr lang="en-US" dirty="0">
              <a:latin typeface="Calibri" panose="020F0502020204030204"/>
              <a:ea typeface="+mn-ea"/>
              <a:cs typeface="+mn-cs"/>
            </a:rPr>
            <a:t>Ast Commandant</a:t>
          </a:r>
        </a:p>
      </dgm:t>
    </dgm:pt>
    <dgm:pt modelId="{38498018-3DF3-4BC9-A73A-6889B085268E}" type="parTrans" cxnId="{6B655294-193C-4C99-AD95-53C31EABC177}">
      <dgm:prSet/>
      <dgm:spPr>
        <a:xfrm>
          <a:off x="515492" y="3446362"/>
          <a:ext cx="108530" cy="332827"/>
        </a:xfrm>
        <a:sp3d z="-40000" prstMaterial="matte"/>
      </dgm:spPr>
      <dgm:t>
        <a:bodyPr/>
        <a:lstStyle/>
        <a:p>
          <a:endParaRPr lang="en-US"/>
        </a:p>
      </dgm:t>
    </dgm:pt>
    <dgm:pt modelId="{C9F3DADD-1787-4391-9357-986AAC90155F}" type="sibTrans" cxnId="{6B655294-193C-4C99-AD95-53C31EABC177}">
      <dgm:prSet/>
      <dgm:spPr/>
      <dgm:t>
        <a:bodyPr/>
        <a:lstStyle/>
        <a:p>
          <a:endParaRPr lang="en-US"/>
        </a:p>
      </dgm:t>
    </dgm:pt>
    <dgm:pt modelId="{6FB36A69-CD7E-4526-AECE-6542F02D4C77}">
      <dgm:prSet/>
      <dgm:spPr>
        <a:xfrm>
          <a:off x="624023" y="3598305"/>
          <a:ext cx="723537" cy="361768"/>
        </a:xfrm>
        <a:sp3d extrusionH="381000" contourW="38100" prstMaterial="matte">
          <a:contourClr>
            <a:sysClr val="window" lastClr="FFFFFF"/>
          </a:contourClr>
        </a:sp3d>
      </dgm:spPr>
      <dgm:t>
        <a:bodyPr/>
        <a:lstStyle/>
        <a:p>
          <a:pPr>
            <a:buNone/>
          </a:pPr>
          <a:r>
            <a:rPr lang="en-US" dirty="0">
              <a:latin typeface="Calibri" panose="020F0502020204030204"/>
              <a:ea typeface="+mn-ea"/>
              <a:cs typeface="+mn-cs"/>
            </a:rPr>
            <a:t>Cadet</a:t>
          </a:r>
        </a:p>
      </dgm:t>
    </dgm:pt>
    <dgm:pt modelId="{2BA61C35-D33A-4B79-8B0C-7A196B1B0384}" type="parTrans" cxnId="{EC4314CD-F413-4155-BDDF-0FAC96D82667}">
      <dgm:prSet/>
      <dgm:spPr/>
      <dgm:t>
        <a:bodyPr/>
        <a:lstStyle/>
        <a:p>
          <a:endParaRPr lang="en-US"/>
        </a:p>
      </dgm:t>
    </dgm:pt>
    <dgm:pt modelId="{EA0DC235-6AA2-4028-862C-92A2D6250428}" type="sibTrans" cxnId="{EC4314CD-F413-4155-BDDF-0FAC96D82667}">
      <dgm:prSet/>
      <dgm:spPr/>
      <dgm:t>
        <a:bodyPr/>
        <a:lstStyle/>
        <a:p>
          <a:endParaRPr lang="en-US"/>
        </a:p>
      </dgm:t>
    </dgm:pt>
    <dgm:pt modelId="{8FD166BD-5288-4E71-9102-4E9CE0861DCA}" type="pres">
      <dgm:prSet presAssocID="{86BCEE5E-E263-4F99-9DA2-C2ECFF6988BC}" presName="hierChild1" presStyleCnt="0">
        <dgm:presLayoutVars>
          <dgm:orgChart val="1"/>
          <dgm:chPref val="1"/>
          <dgm:dir/>
          <dgm:animOne val="branch"/>
          <dgm:animLvl val="lvl"/>
          <dgm:resizeHandles/>
        </dgm:presLayoutVars>
      </dgm:prSet>
      <dgm:spPr/>
      <dgm:t>
        <a:bodyPr/>
        <a:lstStyle/>
        <a:p>
          <a:endParaRPr lang="en-US"/>
        </a:p>
      </dgm:t>
    </dgm:pt>
    <dgm:pt modelId="{445E5CC1-946F-4FCB-9F3E-C70B5B6BEAE6}" type="pres">
      <dgm:prSet presAssocID="{EA1FF988-AED3-42B6-817F-82A9D4797F31}" presName="hierRoot1" presStyleCnt="0">
        <dgm:presLayoutVars>
          <dgm:hierBranch val="init"/>
        </dgm:presLayoutVars>
      </dgm:prSet>
      <dgm:spPr/>
    </dgm:pt>
    <dgm:pt modelId="{1BAAEA10-FE31-435D-808F-2DC9E30D1D8F}" type="pres">
      <dgm:prSet presAssocID="{EA1FF988-AED3-42B6-817F-82A9D4797F31}" presName="rootComposite1" presStyleCnt="0"/>
      <dgm:spPr/>
    </dgm:pt>
    <dgm:pt modelId="{D19ABC22-54EB-4179-AA87-C7A1E7AEDA59}" type="pres">
      <dgm:prSet presAssocID="{EA1FF988-AED3-42B6-817F-82A9D4797F31}" presName="rootText1" presStyleLbl="node0" presStyleIdx="0" presStyleCnt="1">
        <dgm:presLayoutVars>
          <dgm:chPref val="3"/>
        </dgm:presLayoutVars>
      </dgm:prSet>
      <dgm:spPr>
        <a:prstGeom prst="rect">
          <a:avLst/>
        </a:prstGeom>
      </dgm:spPr>
      <dgm:t>
        <a:bodyPr/>
        <a:lstStyle/>
        <a:p>
          <a:endParaRPr lang="en-US"/>
        </a:p>
      </dgm:t>
    </dgm:pt>
    <dgm:pt modelId="{CA41BEC8-C0E3-42F8-B674-1D08A7FC8A10}" type="pres">
      <dgm:prSet presAssocID="{EA1FF988-AED3-42B6-817F-82A9D4797F31}" presName="rootConnector1" presStyleLbl="node1" presStyleIdx="0" presStyleCnt="0"/>
      <dgm:spPr/>
      <dgm:t>
        <a:bodyPr/>
        <a:lstStyle/>
        <a:p>
          <a:endParaRPr lang="en-US"/>
        </a:p>
      </dgm:t>
    </dgm:pt>
    <dgm:pt modelId="{583A2345-963B-4701-9A61-2476D03A95A1}" type="pres">
      <dgm:prSet presAssocID="{EA1FF988-AED3-42B6-817F-82A9D4797F31}" presName="hierChild2" presStyleCnt="0"/>
      <dgm:spPr/>
    </dgm:pt>
    <dgm:pt modelId="{79E07CCD-17B4-4D7B-9C5A-D7C27D704F8A}" type="pres">
      <dgm:prSet presAssocID="{AECF599A-AF86-45B3-8C8B-953E5C80BE8F}" presName="Name37" presStyleLbl="parChTrans1D2" presStyleIdx="0" presStyleCnt="1"/>
      <dgm:spPr>
        <a:custGeom>
          <a:avLst/>
          <a:gdLst/>
          <a:ahLst/>
          <a:cxnLst/>
          <a:rect l="0" t="0" r="0" b="0"/>
          <a:pathLst>
            <a:path>
              <a:moveTo>
                <a:pt x="45720" y="0"/>
              </a:moveTo>
              <a:lnTo>
                <a:pt x="45720" y="207838"/>
              </a:lnTo>
            </a:path>
          </a:pathLst>
        </a:custGeom>
      </dgm:spPr>
      <dgm:t>
        <a:bodyPr/>
        <a:lstStyle/>
        <a:p>
          <a:endParaRPr lang="en-US"/>
        </a:p>
      </dgm:t>
    </dgm:pt>
    <dgm:pt modelId="{518092A0-6291-4F28-961B-9619D6A80E08}" type="pres">
      <dgm:prSet presAssocID="{9C7F13AE-4CBD-4D09-8FC7-75C23FC460D7}" presName="hierRoot2" presStyleCnt="0">
        <dgm:presLayoutVars>
          <dgm:hierBranch val="init"/>
        </dgm:presLayoutVars>
      </dgm:prSet>
      <dgm:spPr/>
    </dgm:pt>
    <dgm:pt modelId="{BA89635C-72BA-4290-9A7E-F936066BBBC0}" type="pres">
      <dgm:prSet presAssocID="{9C7F13AE-4CBD-4D09-8FC7-75C23FC460D7}" presName="rootComposite" presStyleCnt="0"/>
      <dgm:spPr/>
    </dgm:pt>
    <dgm:pt modelId="{8372DAC6-F54D-4826-A71C-445123165E28}" type="pres">
      <dgm:prSet presAssocID="{9C7F13AE-4CBD-4D09-8FC7-75C23FC460D7}" presName="rootText" presStyleLbl="node2" presStyleIdx="0" presStyleCnt="1">
        <dgm:presLayoutVars>
          <dgm:chPref val="3"/>
        </dgm:presLayoutVars>
      </dgm:prSet>
      <dgm:spPr>
        <a:prstGeom prst="rect">
          <a:avLst/>
        </a:prstGeom>
      </dgm:spPr>
      <dgm:t>
        <a:bodyPr/>
        <a:lstStyle/>
        <a:p>
          <a:endParaRPr lang="en-US"/>
        </a:p>
      </dgm:t>
    </dgm:pt>
    <dgm:pt modelId="{BD3CB684-FAAB-4451-94DF-84646F127A0E}" type="pres">
      <dgm:prSet presAssocID="{9C7F13AE-4CBD-4D09-8FC7-75C23FC460D7}" presName="rootConnector" presStyleLbl="node2" presStyleIdx="0" presStyleCnt="1"/>
      <dgm:spPr/>
      <dgm:t>
        <a:bodyPr/>
        <a:lstStyle/>
        <a:p>
          <a:endParaRPr lang="en-US"/>
        </a:p>
      </dgm:t>
    </dgm:pt>
    <dgm:pt modelId="{0BBE013F-FA63-4573-A586-C72856E30952}" type="pres">
      <dgm:prSet presAssocID="{9C7F13AE-4CBD-4D09-8FC7-75C23FC460D7}" presName="hierChild4" presStyleCnt="0"/>
      <dgm:spPr/>
    </dgm:pt>
    <dgm:pt modelId="{5FC019AD-1A80-4342-87C7-22EEC347A1EC}" type="pres">
      <dgm:prSet presAssocID="{C3847945-52D6-46A0-A85C-CB1FA8540703}" presName="Name37" presStyleLbl="parChTrans1D3" presStyleIdx="0" presStyleCnt="1"/>
      <dgm:spPr>
        <a:custGeom>
          <a:avLst/>
          <a:gdLst/>
          <a:ahLst/>
          <a:cxnLst/>
          <a:rect l="0" t="0" r="0" b="0"/>
          <a:pathLst>
            <a:path>
              <a:moveTo>
                <a:pt x="45720" y="0"/>
              </a:moveTo>
              <a:lnTo>
                <a:pt x="45720" y="207838"/>
              </a:lnTo>
            </a:path>
          </a:pathLst>
        </a:custGeom>
      </dgm:spPr>
      <dgm:t>
        <a:bodyPr/>
        <a:lstStyle/>
        <a:p>
          <a:endParaRPr lang="en-US"/>
        </a:p>
      </dgm:t>
    </dgm:pt>
    <dgm:pt modelId="{1893AFA9-AAB9-4F41-9D53-BB57C76F9E39}" type="pres">
      <dgm:prSet presAssocID="{0C5AD031-B03C-467C-BE18-2801E2D0E2A0}" presName="hierRoot2" presStyleCnt="0">
        <dgm:presLayoutVars>
          <dgm:hierBranch val="init"/>
        </dgm:presLayoutVars>
      </dgm:prSet>
      <dgm:spPr/>
    </dgm:pt>
    <dgm:pt modelId="{388E331C-6C5B-4609-BB3D-AD1FF44BFBD2}" type="pres">
      <dgm:prSet presAssocID="{0C5AD031-B03C-467C-BE18-2801E2D0E2A0}" presName="rootComposite" presStyleCnt="0"/>
      <dgm:spPr/>
    </dgm:pt>
    <dgm:pt modelId="{CD8D2E27-FC79-47AD-8F4E-90462B12C66E}" type="pres">
      <dgm:prSet presAssocID="{0C5AD031-B03C-467C-BE18-2801E2D0E2A0}" presName="rootText" presStyleLbl="node3" presStyleIdx="0" presStyleCnt="1">
        <dgm:presLayoutVars>
          <dgm:chPref val="3"/>
        </dgm:presLayoutVars>
      </dgm:prSet>
      <dgm:spPr>
        <a:prstGeom prst="rect">
          <a:avLst/>
        </a:prstGeom>
      </dgm:spPr>
      <dgm:t>
        <a:bodyPr/>
        <a:lstStyle/>
        <a:p>
          <a:endParaRPr lang="en-US"/>
        </a:p>
      </dgm:t>
    </dgm:pt>
    <dgm:pt modelId="{01D2C3EC-0C6A-4848-859D-D0369716998C}" type="pres">
      <dgm:prSet presAssocID="{0C5AD031-B03C-467C-BE18-2801E2D0E2A0}" presName="rootConnector" presStyleLbl="node3" presStyleIdx="0" presStyleCnt="1"/>
      <dgm:spPr/>
      <dgm:t>
        <a:bodyPr/>
        <a:lstStyle/>
        <a:p>
          <a:endParaRPr lang="en-US"/>
        </a:p>
      </dgm:t>
    </dgm:pt>
    <dgm:pt modelId="{4CD1B047-C3AB-41FD-8EB4-DA7BDD20CE76}" type="pres">
      <dgm:prSet presAssocID="{0C5AD031-B03C-467C-BE18-2801E2D0E2A0}" presName="hierChild4" presStyleCnt="0"/>
      <dgm:spPr/>
    </dgm:pt>
    <dgm:pt modelId="{2651CD60-5050-4A60-B612-19157B163DB8}" type="pres">
      <dgm:prSet presAssocID="{04AD8DC2-0C66-4183-8B6C-64CCB2D2ED15}" presName="Name37" presStyleLbl="parChTrans1D4" presStyleIdx="0" presStyleCnt="6"/>
      <dgm:spPr>
        <a:custGeom>
          <a:avLst/>
          <a:gdLst/>
          <a:ahLst/>
          <a:cxnLst/>
          <a:rect l="0" t="0" r="0" b="0"/>
          <a:pathLst>
            <a:path>
              <a:moveTo>
                <a:pt x="45720" y="0"/>
              </a:moveTo>
              <a:lnTo>
                <a:pt x="45720" y="207838"/>
              </a:lnTo>
            </a:path>
          </a:pathLst>
        </a:custGeom>
      </dgm:spPr>
      <dgm:t>
        <a:bodyPr/>
        <a:lstStyle/>
        <a:p>
          <a:endParaRPr lang="en-US"/>
        </a:p>
      </dgm:t>
    </dgm:pt>
    <dgm:pt modelId="{89AD1270-D513-4B22-BFCA-30867CCE719C}" type="pres">
      <dgm:prSet presAssocID="{457E2CCF-16D5-4738-957A-807B2B324DCF}" presName="hierRoot2" presStyleCnt="0">
        <dgm:presLayoutVars>
          <dgm:hierBranch val="init"/>
        </dgm:presLayoutVars>
      </dgm:prSet>
      <dgm:spPr/>
    </dgm:pt>
    <dgm:pt modelId="{1C3A47E7-ADF3-4E81-84A7-9F14B261BFA3}" type="pres">
      <dgm:prSet presAssocID="{457E2CCF-16D5-4738-957A-807B2B324DCF}" presName="rootComposite" presStyleCnt="0"/>
      <dgm:spPr/>
    </dgm:pt>
    <dgm:pt modelId="{1FA8AD4E-FAFF-441D-9DD4-D7611C4D3A75}" type="pres">
      <dgm:prSet presAssocID="{457E2CCF-16D5-4738-957A-807B2B324DCF}" presName="rootText" presStyleLbl="node4" presStyleIdx="0" presStyleCnt="6">
        <dgm:presLayoutVars>
          <dgm:chPref val="3"/>
        </dgm:presLayoutVars>
      </dgm:prSet>
      <dgm:spPr>
        <a:prstGeom prst="rect">
          <a:avLst/>
        </a:prstGeom>
      </dgm:spPr>
      <dgm:t>
        <a:bodyPr/>
        <a:lstStyle/>
        <a:p>
          <a:endParaRPr lang="en-US"/>
        </a:p>
      </dgm:t>
    </dgm:pt>
    <dgm:pt modelId="{B082719C-48B8-41E8-A75C-1772252F0E2B}" type="pres">
      <dgm:prSet presAssocID="{457E2CCF-16D5-4738-957A-807B2B324DCF}" presName="rootConnector" presStyleLbl="node4" presStyleIdx="0" presStyleCnt="6"/>
      <dgm:spPr/>
      <dgm:t>
        <a:bodyPr/>
        <a:lstStyle/>
        <a:p>
          <a:endParaRPr lang="en-US"/>
        </a:p>
      </dgm:t>
    </dgm:pt>
    <dgm:pt modelId="{5803FD7F-7B6F-4C95-A52F-4B2B88FB2CD6}" type="pres">
      <dgm:prSet presAssocID="{457E2CCF-16D5-4738-957A-807B2B324DCF}" presName="hierChild4" presStyleCnt="0"/>
      <dgm:spPr/>
    </dgm:pt>
    <dgm:pt modelId="{6CCD419D-072E-4F91-9482-DB6EFD9D5286}" type="pres">
      <dgm:prSet presAssocID="{3D10669A-DF8D-479B-8B47-F2417F356FF0}" presName="Name37" presStyleLbl="parChTrans1D4" presStyleIdx="1" presStyleCnt="6"/>
      <dgm:spPr>
        <a:custGeom>
          <a:avLst/>
          <a:gdLst/>
          <a:ahLst/>
          <a:cxnLst/>
          <a:rect l="0" t="0" r="0" b="0"/>
          <a:pathLst>
            <a:path>
              <a:moveTo>
                <a:pt x="45720" y="0"/>
              </a:moveTo>
              <a:lnTo>
                <a:pt x="45720" y="207838"/>
              </a:lnTo>
            </a:path>
          </a:pathLst>
        </a:custGeom>
      </dgm:spPr>
      <dgm:t>
        <a:bodyPr/>
        <a:lstStyle/>
        <a:p>
          <a:endParaRPr lang="en-US"/>
        </a:p>
      </dgm:t>
    </dgm:pt>
    <dgm:pt modelId="{0A7B1EC7-065B-4F76-82B8-8C5E000D1073}" type="pres">
      <dgm:prSet presAssocID="{C6D63802-C31E-46EC-A2AE-11449ABA0CFF}" presName="hierRoot2" presStyleCnt="0">
        <dgm:presLayoutVars>
          <dgm:hierBranch val="init"/>
        </dgm:presLayoutVars>
      </dgm:prSet>
      <dgm:spPr/>
    </dgm:pt>
    <dgm:pt modelId="{836F6236-DE78-4150-BAB7-6B997CC95B3E}" type="pres">
      <dgm:prSet presAssocID="{C6D63802-C31E-46EC-A2AE-11449ABA0CFF}" presName="rootComposite" presStyleCnt="0"/>
      <dgm:spPr/>
    </dgm:pt>
    <dgm:pt modelId="{47E4CFDC-6BC8-4783-A5A6-810BDB8924C2}" type="pres">
      <dgm:prSet presAssocID="{C6D63802-C31E-46EC-A2AE-11449ABA0CFF}" presName="rootText" presStyleLbl="node4" presStyleIdx="1" presStyleCnt="6">
        <dgm:presLayoutVars>
          <dgm:chPref val="3"/>
        </dgm:presLayoutVars>
      </dgm:prSet>
      <dgm:spPr>
        <a:prstGeom prst="rect">
          <a:avLst/>
        </a:prstGeom>
      </dgm:spPr>
      <dgm:t>
        <a:bodyPr/>
        <a:lstStyle/>
        <a:p>
          <a:endParaRPr lang="en-US"/>
        </a:p>
      </dgm:t>
    </dgm:pt>
    <dgm:pt modelId="{998E401A-AE8D-432B-B793-A1ACAF005894}" type="pres">
      <dgm:prSet presAssocID="{C6D63802-C31E-46EC-A2AE-11449ABA0CFF}" presName="rootConnector" presStyleLbl="node4" presStyleIdx="1" presStyleCnt="6"/>
      <dgm:spPr/>
      <dgm:t>
        <a:bodyPr/>
        <a:lstStyle/>
        <a:p>
          <a:endParaRPr lang="en-US"/>
        </a:p>
      </dgm:t>
    </dgm:pt>
    <dgm:pt modelId="{C526D5FF-C00D-43DC-85A8-4C7004377DD2}" type="pres">
      <dgm:prSet presAssocID="{C6D63802-C31E-46EC-A2AE-11449ABA0CFF}" presName="hierChild4" presStyleCnt="0"/>
      <dgm:spPr/>
    </dgm:pt>
    <dgm:pt modelId="{D4DC6B0B-AF6A-43FA-92E5-B0DE61BDF5FF}" type="pres">
      <dgm:prSet presAssocID="{2F9037C8-98C1-477C-9A3F-EE094400A03B}" presName="Name37" presStyleLbl="parChTrans1D4" presStyleIdx="2" presStyleCnt="6"/>
      <dgm:spPr>
        <a:custGeom>
          <a:avLst/>
          <a:gdLst/>
          <a:ahLst/>
          <a:cxnLst/>
          <a:rect l="0" t="0" r="0" b="0"/>
          <a:pathLst>
            <a:path>
              <a:moveTo>
                <a:pt x="45720" y="0"/>
              </a:moveTo>
              <a:lnTo>
                <a:pt x="45720" y="207838"/>
              </a:lnTo>
            </a:path>
          </a:pathLst>
        </a:custGeom>
      </dgm:spPr>
      <dgm:t>
        <a:bodyPr/>
        <a:lstStyle/>
        <a:p>
          <a:endParaRPr lang="en-US"/>
        </a:p>
      </dgm:t>
    </dgm:pt>
    <dgm:pt modelId="{F5D00D84-9E86-48CB-9E54-D27A322FAB56}" type="pres">
      <dgm:prSet presAssocID="{A2DAD150-94BB-416B-B0E1-3EE854A6478F}" presName="hierRoot2" presStyleCnt="0">
        <dgm:presLayoutVars>
          <dgm:hierBranch val="init"/>
        </dgm:presLayoutVars>
      </dgm:prSet>
      <dgm:spPr/>
    </dgm:pt>
    <dgm:pt modelId="{734AFAFA-8F2C-4241-824A-7C9E44722570}" type="pres">
      <dgm:prSet presAssocID="{A2DAD150-94BB-416B-B0E1-3EE854A6478F}" presName="rootComposite" presStyleCnt="0"/>
      <dgm:spPr/>
    </dgm:pt>
    <dgm:pt modelId="{ABBF6746-5873-4A62-B634-51D2E5C63C17}" type="pres">
      <dgm:prSet presAssocID="{A2DAD150-94BB-416B-B0E1-3EE854A6478F}" presName="rootText" presStyleLbl="node4" presStyleIdx="2" presStyleCnt="6">
        <dgm:presLayoutVars>
          <dgm:chPref val="3"/>
        </dgm:presLayoutVars>
      </dgm:prSet>
      <dgm:spPr>
        <a:prstGeom prst="rect">
          <a:avLst/>
        </a:prstGeom>
      </dgm:spPr>
      <dgm:t>
        <a:bodyPr/>
        <a:lstStyle/>
        <a:p>
          <a:endParaRPr lang="en-US"/>
        </a:p>
      </dgm:t>
    </dgm:pt>
    <dgm:pt modelId="{B36B5445-E554-4608-94C8-7614B4DCDBF7}" type="pres">
      <dgm:prSet presAssocID="{A2DAD150-94BB-416B-B0E1-3EE854A6478F}" presName="rootConnector" presStyleLbl="node4" presStyleIdx="2" presStyleCnt="6"/>
      <dgm:spPr/>
      <dgm:t>
        <a:bodyPr/>
        <a:lstStyle/>
        <a:p>
          <a:endParaRPr lang="en-US"/>
        </a:p>
      </dgm:t>
    </dgm:pt>
    <dgm:pt modelId="{98405448-6212-4834-BFC3-DF163272DB05}" type="pres">
      <dgm:prSet presAssocID="{A2DAD150-94BB-416B-B0E1-3EE854A6478F}" presName="hierChild4" presStyleCnt="0"/>
      <dgm:spPr/>
    </dgm:pt>
    <dgm:pt modelId="{CE371EDB-CFAC-42CC-98FE-EC7D8C6E6122}" type="pres">
      <dgm:prSet presAssocID="{44944C1A-49A8-456F-80D0-11453D79F8BD}" presName="Name37" presStyleLbl="parChTrans1D4" presStyleIdx="3" presStyleCnt="6"/>
      <dgm:spPr>
        <a:custGeom>
          <a:avLst/>
          <a:gdLst/>
          <a:ahLst/>
          <a:cxnLst/>
          <a:rect l="0" t="0" r="0" b="0"/>
          <a:pathLst>
            <a:path>
              <a:moveTo>
                <a:pt x="45720" y="0"/>
              </a:moveTo>
              <a:lnTo>
                <a:pt x="45720" y="207838"/>
              </a:lnTo>
            </a:path>
          </a:pathLst>
        </a:custGeom>
      </dgm:spPr>
      <dgm:t>
        <a:bodyPr/>
        <a:lstStyle/>
        <a:p>
          <a:endParaRPr lang="en-US"/>
        </a:p>
      </dgm:t>
    </dgm:pt>
    <dgm:pt modelId="{A4CB0473-72A2-4C36-BA04-239667282A61}" type="pres">
      <dgm:prSet presAssocID="{103B58C4-D786-4DE2-B36A-07DC5D2A8444}" presName="hierRoot2" presStyleCnt="0">
        <dgm:presLayoutVars>
          <dgm:hierBranch val="init"/>
        </dgm:presLayoutVars>
      </dgm:prSet>
      <dgm:spPr/>
    </dgm:pt>
    <dgm:pt modelId="{1B7477CC-9DCD-4936-95D0-C2554BB2098F}" type="pres">
      <dgm:prSet presAssocID="{103B58C4-D786-4DE2-B36A-07DC5D2A8444}" presName="rootComposite" presStyleCnt="0"/>
      <dgm:spPr/>
    </dgm:pt>
    <dgm:pt modelId="{A3009838-C1EF-493D-A424-A89C5E095213}" type="pres">
      <dgm:prSet presAssocID="{103B58C4-D786-4DE2-B36A-07DC5D2A8444}" presName="rootText" presStyleLbl="node4" presStyleIdx="3" presStyleCnt="6">
        <dgm:presLayoutVars>
          <dgm:chPref val="3"/>
        </dgm:presLayoutVars>
      </dgm:prSet>
      <dgm:spPr>
        <a:prstGeom prst="rect">
          <a:avLst/>
        </a:prstGeom>
      </dgm:spPr>
      <dgm:t>
        <a:bodyPr/>
        <a:lstStyle/>
        <a:p>
          <a:endParaRPr lang="en-US"/>
        </a:p>
      </dgm:t>
    </dgm:pt>
    <dgm:pt modelId="{2473F35F-F507-4DAB-A9A5-D77D20F4A0F9}" type="pres">
      <dgm:prSet presAssocID="{103B58C4-D786-4DE2-B36A-07DC5D2A8444}" presName="rootConnector" presStyleLbl="node4" presStyleIdx="3" presStyleCnt="6"/>
      <dgm:spPr/>
      <dgm:t>
        <a:bodyPr/>
        <a:lstStyle/>
        <a:p>
          <a:endParaRPr lang="en-US"/>
        </a:p>
      </dgm:t>
    </dgm:pt>
    <dgm:pt modelId="{817FC60C-0E9F-48AE-9B54-436AA1659931}" type="pres">
      <dgm:prSet presAssocID="{103B58C4-D786-4DE2-B36A-07DC5D2A8444}" presName="hierChild4" presStyleCnt="0"/>
      <dgm:spPr/>
    </dgm:pt>
    <dgm:pt modelId="{1AEABDEE-87CB-441C-8519-2BB78B3C3D7E}" type="pres">
      <dgm:prSet presAssocID="{38498018-3DF3-4BC9-A73A-6889B085268E}" presName="Name37" presStyleLbl="parChTrans1D4" presStyleIdx="4" presStyleCnt="6"/>
      <dgm:spPr>
        <a:custGeom>
          <a:avLst/>
          <a:gdLst/>
          <a:ahLst/>
          <a:cxnLst/>
          <a:rect l="0" t="0" r="0" b="0"/>
          <a:pathLst>
            <a:path>
              <a:moveTo>
                <a:pt x="0" y="0"/>
              </a:moveTo>
              <a:lnTo>
                <a:pt x="0" y="455265"/>
              </a:lnTo>
              <a:lnTo>
                <a:pt x="148456" y="455265"/>
              </a:lnTo>
            </a:path>
          </a:pathLst>
        </a:custGeom>
      </dgm:spPr>
      <dgm:t>
        <a:bodyPr/>
        <a:lstStyle/>
        <a:p>
          <a:endParaRPr lang="en-US"/>
        </a:p>
      </dgm:t>
    </dgm:pt>
    <dgm:pt modelId="{B3E00DBB-76C8-4251-8D65-E20A0313BE8D}" type="pres">
      <dgm:prSet presAssocID="{F766CC63-D39F-436C-B5D0-DA1AD42E3E94}" presName="hierRoot2" presStyleCnt="0">
        <dgm:presLayoutVars>
          <dgm:hierBranch val="init"/>
        </dgm:presLayoutVars>
      </dgm:prSet>
      <dgm:spPr/>
    </dgm:pt>
    <dgm:pt modelId="{97482AA2-13C0-4C46-8F77-7B5DAADA26C3}" type="pres">
      <dgm:prSet presAssocID="{F766CC63-D39F-436C-B5D0-DA1AD42E3E94}" presName="rootComposite" presStyleCnt="0"/>
      <dgm:spPr/>
    </dgm:pt>
    <dgm:pt modelId="{99AEFB70-5386-449D-904F-4DD83DD7C4D4}" type="pres">
      <dgm:prSet presAssocID="{F766CC63-D39F-436C-B5D0-DA1AD42E3E94}" presName="rootText" presStyleLbl="node4" presStyleIdx="4" presStyleCnt="6">
        <dgm:presLayoutVars>
          <dgm:chPref val="3"/>
        </dgm:presLayoutVars>
      </dgm:prSet>
      <dgm:spPr>
        <a:prstGeom prst="rect">
          <a:avLst/>
        </a:prstGeom>
      </dgm:spPr>
      <dgm:t>
        <a:bodyPr/>
        <a:lstStyle/>
        <a:p>
          <a:endParaRPr lang="en-US"/>
        </a:p>
      </dgm:t>
    </dgm:pt>
    <dgm:pt modelId="{9B25B028-96E4-4DB4-87ED-831106A1E267}" type="pres">
      <dgm:prSet presAssocID="{F766CC63-D39F-436C-B5D0-DA1AD42E3E94}" presName="rootConnector" presStyleLbl="node4" presStyleIdx="4" presStyleCnt="6"/>
      <dgm:spPr/>
      <dgm:t>
        <a:bodyPr/>
        <a:lstStyle/>
        <a:p>
          <a:endParaRPr lang="en-US"/>
        </a:p>
      </dgm:t>
    </dgm:pt>
    <dgm:pt modelId="{4904B706-9F08-4088-9904-7EFFB51ED39A}" type="pres">
      <dgm:prSet presAssocID="{F766CC63-D39F-436C-B5D0-DA1AD42E3E94}" presName="hierChild4" presStyleCnt="0"/>
      <dgm:spPr/>
    </dgm:pt>
    <dgm:pt modelId="{812E74D7-5ACF-4C3A-A2D7-6FA8DFDA2E8C}" type="pres">
      <dgm:prSet presAssocID="{2BA61C35-D33A-4B79-8B0C-7A196B1B0384}" presName="Name37" presStyleLbl="parChTrans1D4" presStyleIdx="5" presStyleCnt="6"/>
      <dgm:spPr/>
      <dgm:t>
        <a:bodyPr/>
        <a:lstStyle/>
        <a:p>
          <a:endParaRPr lang="en-US"/>
        </a:p>
      </dgm:t>
    </dgm:pt>
    <dgm:pt modelId="{68C38F45-105B-4113-A15C-3C8D3BB09963}" type="pres">
      <dgm:prSet presAssocID="{6FB36A69-CD7E-4526-AECE-6542F02D4C77}" presName="hierRoot2" presStyleCnt="0">
        <dgm:presLayoutVars>
          <dgm:hierBranch val="init"/>
        </dgm:presLayoutVars>
      </dgm:prSet>
      <dgm:spPr/>
    </dgm:pt>
    <dgm:pt modelId="{67F7EC1D-4A6A-4D42-B05F-32393AA1128E}" type="pres">
      <dgm:prSet presAssocID="{6FB36A69-CD7E-4526-AECE-6542F02D4C77}" presName="rootComposite" presStyleCnt="0"/>
      <dgm:spPr/>
    </dgm:pt>
    <dgm:pt modelId="{94134B0F-963D-4744-B498-AA85140D509E}" type="pres">
      <dgm:prSet presAssocID="{6FB36A69-CD7E-4526-AECE-6542F02D4C77}" presName="rootText" presStyleLbl="node4" presStyleIdx="5" presStyleCnt="6">
        <dgm:presLayoutVars>
          <dgm:chPref val="3"/>
        </dgm:presLayoutVars>
      </dgm:prSet>
      <dgm:spPr>
        <a:prstGeom prst="rect">
          <a:avLst/>
        </a:prstGeom>
      </dgm:spPr>
      <dgm:t>
        <a:bodyPr/>
        <a:lstStyle/>
        <a:p>
          <a:endParaRPr lang="en-US"/>
        </a:p>
      </dgm:t>
    </dgm:pt>
    <dgm:pt modelId="{599D4239-4221-468F-B42A-2E2A27B86F53}" type="pres">
      <dgm:prSet presAssocID="{6FB36A69-CD7E-4526-AECE-6542F02D4C77}" presName="rootConnector" presStyleLbl="node4" presStyleIdx="5" presStyleCnt="6"/>
      <dgm:spPr/>
      <dgm:t>
        <a:bodyPr/>
        <a:lstStyle/>
        <a:p>
          <a:endParaRPr lang="en-US"/>
        </a:p>
      </dgm:t>
    </dgm:pt>
    <dgm:pt modelId="{BC553EC6-F447-49CF-8EA3-5D86DE2FFA37}" type="pres">
      <dgm:prSet presAssocID="{6FB36A69-CD7E-4526-AECE-6542F02D4C77}" presName="hierChild4" presStyleCnt="0"/>
      <dgm:spPr/>
    </dgm:pt>
    <dgm:pt modelId="{06DE0D23-6536-4E03-A625-C73DBEC8D4F3}" type="pres">
      <dgm:prSet presAssocID="{6FB36A69-CD7E-4526-AECE-6542F02D4C77}" presName="hierChild5" presStyleCnt="0"/>
      <dgm:spPr/>
    </dgm:pt>
    <dgm:pt modelId="{454AD2D3-CE90-4E61-A5C6-A81E0ADAF26B}" type="pres">
      <dgm:prSet presAssocID="{F766CC63-D39F-436C-B5D0-DA1AD42E3E94}" presName="hierChild5" presStyleCnt="0"/>
      <dgm:spPr/>
    </dgm:pt>
    <dgm:pt modelId="{420889C8-43E3-4CE8-A0C6-F11E662A590E}" type="pres">
      <dgm:prSet presAssocID="{103B58C4-D786-4DE2-B36A-07DC5D2A8444}" presName="hierChild5" presStyleCnt="0"/>
      <dgm:spPr/>
    </dgm:pt>
    <dgm:pt modelId="{1D450CB1-32A0-489E-9135-6B573A8F6770}" type="pres">
      <dgm:prSet presAssocID="{A2DAD150-94BB-416B-B0E1-3EE854A6478F}" presName="hierChild5" presStyleCnt="0"/>
      <dgm:spPr/>
    </dgm:pt>
    <dgm:pt modelId="{72209A11-D051-4EEF-BFB9-3D8E3C8A882D}" type="pres">
      <dgm:prSet presAssocID="{C6D63802-C31E-46EC-A2AE-11449ABA0CFF}" presName="hierChild5" presStyleCnt="0"/>
      <dgm:spPr/>
    </dgm:pt>
    <dgm:pt modelId="{572ED705-168C-4649-8BF9-77E6D56E526C}" type="pres">
      <dgm:prSet presAssocID="{457E2CCF-16D5-4738-957A-807B2B324DCF}" presName="hierChild5" presStyleCnt="0"/>
      <dgm:spPr/>
    </dgm:pt>
    <dgm:pt modelId="{AF2094C7-0D4C-4708-B8FA-A9C3AEBADDC7}" type="pres">
      <dgm:prSet presAssocID="{0C5AD031-B03C-467C-BE18-2801E2D0E2A0}" presName="hierChild5" presStyleCnt="0"/>
      <dgm:spPr/>
    </dgm:pt>
    <dgm:pt modelId="{2878F61A-F242-45FC-B765-7C22E87899B1}" type="pres">
      <dgm:prSet presAssocID="{9C7F13AE-4CBD-4D09-8FC7-75C23FC460D7}" presName="hierChild5" presStyleCnt="0"/>
      <dgm:spPr/>
    </dgm:pt>
    <dgm:pt modelId="{1BF90062-0D7E-4311-9D54-A9385D9AF2AB}" type="pres">
      <dgm:prSet presAssocID="{EA1FF988-AED3-42B6-817F-82A9D4797F31}" presName="hierChild3" presStyleCnt="0"/>
      <dgm:spPr/>
    </dgm:pt>
  </dgm:ptLst>
  <dgm:cxnLst>
    <dgm:cxn modelId="{86548A61-6623-4299-9219-0560E36EA703}" type="presOf" srcId="{6FB36A69-CD7E-4526-AECE-6542F02D4C77}" destId="{94134B0F-963D-4744-B498-AA85140D509E}" srcOrd="0" destOrd="0" presId="urn:microsoft.com/office/officeart/2005/8/layout/orgChart1"/>
    <dgm:cxn modelId="{B49D3C13-6771-442E-A967-B791C6797A3D}" type="presOf" srcId="{86BCEE5E-E263-4F99-9DA2-C2ECFF6988BC}" destId="{8FD166BD-5288-4E71-9102-4E9CE0861DCA}" srcOrd="0" destOrd="0" presId="urn:microsoft.com/office/officeart/2005/8/layout/orgChart1"/>
    <dgm:cxn modelId="{E3D3FF72-3F96-46DC-AF03-F8C056A53390}" type="presOf" srcId="{C6D63802-C31E-46EC-A2AE-11449ABA0CFF}" destId="{998E401A-AE8D-432B-B793-A1ACAF005894}" srcOrd="1" destOrd="0" presId="urn:microsoft.com/office/officeart/2005/8/layout/orgChart1"/>
    <dgm:cxn modelId="{8095F6A0-BB9B-4AF6-8B72-5CF775C4271D}" type="presOf" srcId="{44944C1A-49A8-456F-80D0-11453D79F8BD}" destId="{CE371EDB-CFAC-42CC-98FE-EC7D8C6E6122}" srcOrd="0" destOrd="0" presId="urn:microsoft.com/office/officeart/2005/8/layout/orgChart1"/>
    <dgm:cxn modelId="{F507B3B6-4CCA-4FCD-8070-DB8D734E1C4B}" type="presOf" srcId="{EA1FF988-AED3-42B6-817F-82A9D4797F31}" destId="{CA41BEC8-C0E3-42F8-B674-1D08A7FC8A10}" srcOrd="1" destOrd="0" presId="urn:microsoft.com/office/officeart/2005/8/layout/orgChart1"/>
    <dgm:cxn modelId="{63E379AF-56DE-450E-BDB7-23F6A672CACA}" type="presOf" srcId="{0C5AD031-B03C-467C-BE18-2801E2D0E2A0}" destId="{01D2C3EC-0C6A-4848-859D-D0369716998C}" srcOrd="1" destOrd="0" presId="urn:microsoft.com/office/officeart/2005/8/layout/orgChart1"/>
    <dgm:cxn modelId="{A208F106-A006-4E58-AB6F-E00CCF2C02BE}" type="presOf" srcId="{C3847945-52D6-46A0-A85C-CB1FA8540703}" destId="{5FC019AD-1A80-4342-87C7-22EEC347A1EC}" srcOrd="0" destOrd="0" presId="urn:microsoft.com/office/officeart/2005/8/layout/orgChart1"/>
    <dgm:cxn modelId="{BE4A9977-1C41-438F-9286-8FC72DE2D573}" srcId="{EA1FF988-AED3-42B6-817F-82A9D4797F31}" destId="{9C7F13AE-4CBD-4D09-8FC7-75C23FC460D7}" srcOrd="0" destOrd="0" parTransId="{AECF599A-AF86-45B3-8C8B-953E5C80BE8F}" sibTransId="{5B846773-BCDD-47C7-9578-D0785323127A}"/>
    <dgm:cxn modelId="{CB4088F7-67DB-445B-A150-79E5DA3E039C}" type="presOf" srcId="{F766CC63-D39F-436C-B5D0-DA1AD42E3E94}" destId="{9B25B028-96E4-4DB4-87ED-831106A1E267}" srcOrd="1" destOrd="0" presId="urn:microsoft.com/office/officeart/2005/8/layout/orgChart1"/>
    <dgm:cxn modelId="{248DD952-BF6A-488D-B7D7-E443A513F99E}" type="presOf" srcId="{2F9037C8-98C1-477C-9A3F-EE094400A03B}" destId="{D4DC6B0B-AF6A-43FA-92E5-B0DE61BDF5FF}" srcOrd="0" destOrd="0" presId="urn:microsoft.com/office/officeart/2005/8/layout/orgChart1"/>
    <dgm:cxn modelId="{62AC3B1A-A54A-44A6-9AD5-AC7675B19DCD}" type="presOf" srcId="{103B58C4-D786-4DE2-B36A-07DC5D2A8444}" destId="{2473F35F-F507-4DAB-A9A5-D77D20F4A0F9}" srcOrd="1" destOrd="0" presId="urn:microsoft.com/office/officeart/2005/8/layout/orgChart1"/>
    <dgm:cxn modelId="{20DA18BD-F464-4B0A-82CD-1600BE80CFDF}" type="presOf" srcId="{2BA61C35-D33A-4B79-8B0C-7A196B1B0384}" destId="{812E74D7-5ACF-4C3A-A2D7-6FA8DFDA2E8C}" srcOrd="0" destOrd="0" presId="urn:microsoft.com/office/officeart/2005/8/layout/orgChart1"/>
    <dgm:cxn modelId="{F101A92A-7033-4D86-B494-3AC23C60F561}" type="presOf" srcId="{103B58C4-D786-4DE2-B36A-07DC5D2A8444}" destId="{A3009838-C1EF-493D-A424-A89C5E095213}" srcOrd="0" destOrd="0" presId="urn:microsoft.com/office/officeart/2005/8/layout/orgChart1"/>
    <dgm:cxn modelId="{A75C60F2-DC55-4576-86BD-FAA898B40CA4}" type="presOf" srcId="{A2DAD150-94BB-416B-B0E1-3EE854A6478F}" destId="{B36B5445-E554-4608-94C8-7614B4DCDBF7}" srcOrd="1" destOrd="0" presId="urn:microsoft.com/office/officeart/2005/8/layout/orgChart1"/>
    <dgm:cxn modelId="{82BE0113-FE70-4889-9E32-20553224D567}" srcId="{86BCEE5E-E263-4F99-9DA2-C2ECFF6988BC}" destId="{EA1FF988-AED3-42B6-817F-82A9D4797F31}" srcOrd="0" destOrd="0" parTransId="{5AF0A44F-1D68-4492-9A31-EAF060E2330B}" sibTransId="{AD3F4B77-C497-4801-AC2B-E95502109F81}"/>
    <dgm:cxn modelId="{EC4314CD-F413-4155-BDDF-0FAC96D82667}" srcId="{F766CC63-D39F-436C-B5D0-DA1AD42E3E94}" destId="{6FB36A69-CD7E-4526-AECE-6542F02D4C77}" srcOrd="0" destOrd="0" parTransId="{2BA61C35-D33A-4B79-8B0C-7A196B1B0384}" sibTransId="{EA0DC235-6AA2-4028-862C-92A2D6250428}"/>
    <dgm:cxn modelId="{CC59E9C1-BFB7-46D6-9AF6-59AF111B7969}" type="presOf" srcId="{457E2CCF-16D5-4738-957A-807B2B324DCF}" destId="{B082719C-48B8-41E8-A75C-1772252F0E2B}" srcOrd="1" destOrd="0" presId="urn:microsoft.com/office/officeart/2005/8/layout/orgChart1"/>
    <dgm:cxn modelId="{E11DCE65-332C-4B62-A182-0B492EACD939}" type="presOf" srcId="{38498018-3DF3-4BC9-A73A-6889B085268E}" destId="{1AEABDEE-87CB-441C-8519-2BB78B3C3D7E}" srcOrd="0" destOrd="0" presId="urn:microsoft.com/office/officeart/2005/8/layout/orgChart1"/>
    <dgm:cxn modelId="{CFA437DB-7A6F-43D2-BFE2-26FD621ACF8D}" type="presOf" srcId="{9C7F13AE-4CBD-4D09-8FC7-75C23FC460D7}" destId="{BD3CB684-FAAB-4451-94DF-84646F127A0E}" srcOrd="1" destOrd="0" presId="urn:microsoft.com/office/officeart/2005/8/layout/orgChart1"/>
    <dgm:cxn modelId="{CC475765-E790-4C08-BC27-864D055CAA53}" type="presOf" srcId="{AECF599A-AF86-45B3-8C8B-953E5C80BE8F}" destId="{79E07CCD-17B4-4D7B-9C5A-D7C27D704F8A}" srcOrd="0" destOrd="0" presId="urn:microsoft.com/office/officeart/2005/8/layout/orgChart1"/>
    <dgm:cxn modelId="{E9FE6401-DB23-4EC4-A94A-C6AE315B701D}" type="presOf" srcId="{EA1FF988-AED3-42B6-817F-82A9D4797F31}" destId="{D19ABC22-54EB-4179-AA87-C7A1E7AEDA59}" srcOrd="0" destOrd="0" presId="urn:microsoft.com/office/officeart/2005/8/layout/orgChart1"/>
    <dgm:cxn modelId="{29A5BB77-4BD7-4FF7-8D96-20AFF686A6CB}" type="presOf" srcId="{04AD8DC2-0C66-4183-8B6C-64CCB2D2ED15}" destId="{2651CD60-5050-4A60-B612-19157B163DB8}" srcOrd="0" destOrd="0" presId="urn:microsoft.com/office/officeart/2005/8/layout/orgChart1"/>
    <dgm:cxn modelId="{5EB85D71-2D05-4CA7-A9A5-7841B570861A}" type="presOf" srcId="{457E2CCF-16D5-4738-957A-807B2B324DCF}" destId="{1FA8AD4E-FAFF-441D-9DD4-D7611C4D3A75}" srcOrd="0" destOrd="0" presId="urn:microsoft.com/office/officeart/2005/8/layout/orgChart1"/>
    <dgm:cxn modelId="{F8F7326B-F2F7-4F78-9DD9-7C4D7F90E334}" srcId="{C6D63802-C31E-46EC-A2AE-11449ABA0CFF}" destId="{A2DAD150-94BB-416B-B0E1-3EE854A6478F}" srcOrd="0" destOrd="0" parTransId="{2F9037C8-98C1-477C-9A3F-EE094400A03B}" sibTransId="{4A4EF4FF-2457-4D69-9FE0-1BD52449DC20}"/>
    <dgm:cxn modelId="{6B655294-193C-4C99-AD95-53C31EABC177}" srcId="{103B58C4-D786-4DE2-B36A-07DC5D2A8444}" destId="{F766CC63-D39F-436C-B5D0-DA1AD42E3E94}" srcOrd="0" destOrd="0" parTransId="{38498018-3DF3-4BC9-A73A-6889B085268E}" sibTransId="{C9F3DADD-1787-4391-9357-986AAC90155F}"/>
    <dgm:cxn modelId="{97994D00-C317-4E45-A767-05A1F82C0F2C}" type="presOf" srcId="{3D10669A-DF8D-479B-8B47-F2417F356FF0}" destId="{6CCD419D-072E-4F91-9482-DB6EFD9D5286}" srcOrd="0" destOrd="0" presId="urn:microsoft.com/office/officeart/2005/8/layout/orgChart1"/>
    <dgm:cxn modelId="{6ADB3E25-10D6-4729-925B-29E2D1685AF6}" type="presOf" srcId="{6FB36A69-CD7E-4526-AECE-6542F02D4C77}" destId="{599D4239-4221-468F-B42A-2E2A27B86F53}" srcOrd="1" destOrd="0" presId="urn:microsoft.com/office/officeart/2005/8/layout/orgChart1"/>
    <dgm:cxn modelId="{FD67C5F7-5ED4-4B51-A36F-37D6E1A82F56}" type="presOf" srcId="{A2DAD150-94BB-416B-B0E1-3EE854A6478F}" destId="{ABBF6746-5873-4A62-B634-51D2E5C63C17}" srcOrd="0" destOrd="0" presId="urn:microsoft.com/office/officeart/2005/8/layout/orgChart1"/>
    <dgm:cxn modelId="{434276C3-24EC-4302-B1F4-F4EC0BE51EFE}" type="presOf" srcId="{F766CC63-D39F-436C-B5D0-DA1AD42E3E94}" destId="{99AEFB70-5386-449D-904F-4DD83DD7C4D4}" srcOrd="0" destOrd="0" presId="urn:microsoft.com/office/officeart/2005/8/layout/orgChart1"/>
    <dgm:cxn modelId="{26DD9447-4429-454C-9BDD-53006BBABA0F}" srcId="{9C7F13AE-4CBD-4D09-8FC7-75C23FC460D7}" destId="{0C5AD031-B03C-467C-BE18-2801E2D0E2A0}" srcOrd="0" destOrd="0" parTransId="{C3847945-52D6-46A0-A85C-CB1FA8540703}" sibTransId="{2B38E2FA-1F8C-4F75-B718-F554638CDE59}"/>
    <dgm:cxn modelId="{249A48CE-F22B-41D4-8F09-EF1D686E24F1}" type="presOf" srcId="{C6D63802-C31E-46EC-A2AE-11449ABA0CFF}" destId="{47E4CFDC-6BC8-4783-A5A6-810BDB8924C2}" srcOrd="0" destOrd="0" presId="urn:microsoft.com/office/officeart/2005/8/layout/orgChart1"/>
    <dgm:cxn modelId="{830CB146-7EF3-48D3-933A-FF7552EC00FD}" type="presOf" srcId="{0C5AD031-B03C-467C-BE18-2801E2D0E2A0}" destId="{CD8D2E27-FC79-47AD-8F4E-90462B12C66E}" srcOrd="0" destOrd="0" presId="urn:microsoft.com/office/officeart/2005/8/layout/orgChart1"/>
    <dgm:cxn modelId="{0D785636-1971-4441-A4FD-A140B9ED54C8}" srcId="{A2DAD150-94BB-416B-B0E1-3EE854A6478F}" destId="{103B58C4-D786-4DE2-B36A-07DC5D2A8444}" srcOrd="0" destOrd="0" parTransId="{44944C1A-49A8-456F-80D0-11453D79F8BD}" sibTransId="{AC8FE514-D5A3-4F9B-809E-AF914E996632}"/>
    <dgm:cxn modelId="{E60BE790-439D-4CAF-B92C-4EED578B0BBC}" type="presOf" srcId="{9C7F13AE-4CBD-4D09-8FC7-75C23FC460D7}" destId="{8372DAC6-F54D-4826-A71C-445123165E28}" srcOrd="0" destOrd="0" presId="urn:microsoft.com/office/officeart/2005/8/layout/orgChart1"/>
    <dgm:cxn modelId="{B8D9A7F6-1C58-4248-845B-3EBFA3AE5DEF}" srcId="{457E2CCF-16D5-4738-957A-807B2B324DCF}" destId="{C6D63802-C31E-46EC-A2AE-11449ABA0CFF}" srcOrd="0" destOrd="0" parTransId="{3D10669A-DF8D-479B-8B47-F2417F356FF0}" sibTransId="{BFEC0F0F-AF7F-4A66-AF7E-D62CEDB6525F}"/>
    <dgm:cxn modelId="{360BD3AD-D170-4C7F-BB01-321184B3DE29}" srcId="{0C5AD031-B03C-467C-BE18-2801E2D0E2A0}" destId="{457E2CCF-16D5-4738-957A-807B2B324DCF}" srcOrd="0" destOrd="0" parTransId="{04AD8DC2-0C66-4183-8B6C-64CCB2D2ED15}" sibTransId="{F8529729-8D92-4C5F-A6D3-7FBE925A2BB6}"/>
    <dgm:cxn modelId="{7C73AB94-CFFA-4959-A0E5-325268FC4194}" type="presParOf" srcId="{8FD166BD-5288-4E71-9102-4E9CE0861DCA}" destId="{445E5CC1-946F-4FCB-9F3E-C70B5B6BEAE6}" srcOrd="0" destOrd="0" presId="urn:microsoft.com/office/officeart/2005/8/layout/orgChart1"/>
    <dgm:cxn modelId="{ABF24A0F-67CD-4A96-B028-983B9BAA36E3}" type="presParOf" srcId="{445E5CC1-946F-4FCB-9F3E-C70B5B6BEAE6}" destId="{1BAAEA10-FE31-435D-808F-2DC9E30D1D8F}" srcOrd="0" destOrd="0" presId="urn:microsoft.com/office/officeart/2005/8/layout/orgChart1"/>
    <dgm:cxn modelId="{68ED7810-0B76-446E-A444-C67A5B1E1964}" type="presParOf" srcId="{1BAAEA10-FE31-435D-808F-2DC9E30D1D8F}" destId="{D19ABC22-54EB-4179-AA87-C7A1E7AEDA59}" srcOrd="0" destOrd="0" presId="urn:microsoft.com/office/officeart/2005/8/layout/orgChart1"/>
    <dgm:cxn modelId="{6B20964F-90A9-4A0F-AFDA-C1295507D003}" type="presParOf" srcId="{1BAAEA10-FE31-435D-808F-2DC9E30D1D8F}" destId="{CA41BEC8-C0E3-42F8-B674-1D08A7FC8A10}" srcOrd="1" destOrd="0" presId="urn:microsoft.com/office/officeart/2005/8/layout/orgChart1"/>
    <dgm:cxn modelId="{120EE7BF-7F2C-4C88-9228-16076A2948EA}" type="presParOf" srcId="{445E5CC1-946F-4FCB-9F3E-C70B5B6BEAE6}" destId="{583A2345-963B-4701-9A61-2476D03A95A1}" srcOrd="1" destOrd="0" presId="urn:microsoft.com/office/officeart/2005/8/layout/orgChart1"/>
    <dgm:cxn modelId="{BCDC37F5-8261-4017-9396-4CC0990547B5}" type="presParOf" srcId="{583A2345-963B-4701-9A61-2476D03A95A1}" destId="{79E07CCD-17B4-4D7B-9C5A-D7C27D704F8A}" srcOrd="0" destOrd="0" presId="urn:microsoft.com/office/officeart/2005/8/layout/orgChart1"/>
    <dgm:cxn modelId="{74124065-B30C-4ECB-9B2C-5EACCD4925D8}" type="presParOf" srcId="{583A2345-963B-4701-9A61-2476D03A95A1}" destId="{518092A0-6291-4F28-961B-9619D6A80E08}" srcOrd="1" destOrd="0" presId="urn:microsoft.com/office/officeart/2005/8/layout/orgChart1"/>
    <dgm:cxn modelId="{4C89D59D-C477-4FFD-9486-CAF86FFD6BA6}" type="presParOf" srcId="{518092A0-6291-4F28-961B-9619D6A80E08}" destId="{BA89635C-72BA-4290-9A7E-F936066BBBC0}" srcOrd="0" destOrd="0" presId="urn:microsoft.com/office/officeart/2005/8/layout/orgChart1"/>
    <dgm:cxn modelId="{AE11B99D-9B04-4949-A1E3-9AA378E5288A}" type="presParOf" srcId="{BA89635C-72BA-4290-9A7E-F936066BBBC0}" destId="{8372DAC6-F54D-4826-A71C-445123165E28}" srcOrd="0" destOrd="0" presId="urn:microsoft.com/office/officeart/2005/8/layout/orgChart1"/>
    <dgm:cxn modelId="{466AEAF8-E40B-4CDD-B187-6F7493A9CC53}" type="presParOf" srcId="{BA89635C-72BA-4290-9A7E-F936066BBBC0}" destId="{BD3CB684-FAAB-4451-94DF-84646F127A0E}" srcOrd="1" destOrd="0" presId="urn:microsoft.com/office/officeart/2005/8/layout/orgChart1"/>
    <dgm:cxn modelId="{1E3279E6-3781-4E06-B518-5D555C74E085}" type="presParOf" srcId="{518092A0-6291-4F28-961B-9619D6A80E08}" destId="{0BBE013F-FA63-4573-A586-C72856E30952}" srcOrd="1" destOrd="0" presId="urn:microsoft.com/office/officeart/2005/8/layout/orgChart1"/>
    <dgm:cxn modelId="{143DECC3-B230-4C91-882A-DC58E15B247E}" type="presParOf" srcId="{0BBE013F-FA63-4573-A586-C72856E30952}" destId="{5FC019AD-1A80-4342-87C7-22EEC347A1EC}" srcOrd="0" destOrd="0" presId="urn:microsoft.com/office/officeart/2005/8/layout/orgChart1"/>
    <dgm:cxn modelId="{DC559729-5CA1-49C4-8419-869C09AB906F}" type="presParOf" srcId="{0BBE013F-FA63-4573-A586-C72856E30952}" destId="{1893AFA9-AAB9-4F41-9D53-BB57C76F9E39}" srcOrd="1" destOrd="0" presId="urn:microsoft.com/office/officeart/2005/8/layout/orgChart1"/>
    <dgm:cxn modelId="{EB6B5D34-DD7A-49BC-AB03-BE9FCCF78D47}" type="presParOf" srcId="{1893AFA9-AAB9-4F41-9D53-BB57C76F9E39}" destId="{388E331C-6C5B-4609-BB3D-AD1FF44BFBD2}" srcOrd="0" destOrd="0" presId="urn:microsoft.com/office/officeart/2005/8/layout/orgChart1"/>
    <dgm:cxn modelId="{CB3F6B35-7851-484E-A345-F3FA1AB95B9B}" type="presParOf" srcId="{388E331C-6C5B-4609-BB3D-AD1FF44BFBD2}" destId="{CD8D2E27-FC79-47AD-8F4E-90462B12C66E}" srcOrd="0" destOrd="0" presId="urn:microsoft.com/office/officeart/2005/8/layout/orgChart1"/>
    <dgm:cxn modelId="{E20A7926-EA31-43E1-9474-778070BC17F7}" type="presParOf" srcId="{388E331C-6C5B-4609-BB3D-AD1FF44BFBD2}" destId="{01D2C3EC-0C6A-4848-859D-D0369716998C}" srcOrd="1" destOrd="0" presId="urn:microsoft.com/office/officeart/2005/8/layout/orgChart1"/>
    <dgm:cxn modelId="{D3DF5C88-FFB8-4ED6-B971-6A2E8D4E797F}" type="presParOf" srcId="{1893AFA9-AAB9-4F41-9D53-BB57C76F9E39}" destId="{4CD1B047-C3AB-41FD-8EB4-DA7BDD20CE76}" srcOrd="1" destOrd="0" presId="urn:microsoft.com/office/officeart/2005/8/layout/orgChart1"/>
    <dgm:cxn modelId="{9D601FA3-028C-496B-895E-DDAB4AED132F}" type="presParOf" srcId="{4CD1B047-C3AB-41FD-8EB4-DA7BDD20CE76}" destId="{2651CD60-5050-4A60-B612-19157B163DB8}" srcOrd="0" destOrd="0" presId="urn:microsoft.com/office/officeart/2005/8/layout/orgChart1"/>
    <dgm:cxn modelId="{E4EFD8FC-39DC-4B3E-8830-FAC91561ACBD}" type="presParOf" srcId="{4CD1B047-C3AB-41FD-8EB4-DA7BDD20CE76}" destId="{89AD1270-D513-4B22-BFCA-30867CCE719C}" srcOrd="1" destOrd="0" presId="urn:microsoft.com/office/officeart/2005/8/layout/orgChart1"/>
    <dgm:cxn modelId="{010621BE-C499-403A-A46A-19B8FAC9372C}" type="presParOf" srcId="{89AD1270-D513-4B22-BFCA-30867CCE719C}" destId="{1C3A47E7-ADF3-4E81-84A7-9F14B261BFA3}" srcOrd="0" destOrd="0" presId="urn:microsoft.com/office/officeart/2005/8/layout/orgChart1"/>
    <dgm:cxn modelId="{3BD7F84D-7191-485C-BCC9-E85D5B7DE3FB}" type="presParOf" srcId="{1C3A47E7-ADF3-4E81-84A7-9F14B261BFA3}" destId="{1FA8AD4E-FAFF-441D-9DD4-D7611C4D3A75}" srcOrd="0" destOrd="0" presId="urn:microsoft.com/office/officeart/2005/8/layout/orgChart1"/>
    <dgm:cxn modelId="{0504D688-A258-426A-8D2B-879ABE6C9011}" type="presParOf" srcId="{1C3A47E7-ADF3-4E81-84A7-9F14B261BFA3}" destId="{B082719C-48B8-41E8-A75C-1772252F0E2B}" srcOrd="1" destOrd="0" presId="urn:microsoft.com/office/officeart/2005/8/layout/orgChart1"/>
    <dgm:cxn modelId="{2CACD2F2-72F6-456B-8908-6DBDFA300E1C}" type="presParOf" srcId="{89AD1270-D513-4B22-BFCA-30867CCE719C}" destId="{5803FD7F-7B6F-4C95-A52F-4B2B88FB2CD6}" srcOrd="1" destOrd="0" presId="urn:microsoft.com/office/officeart/2005/8/layout/orgChart1"/>
    <dgm:cxn modelId="{54BFAFE8-15C9-4D72-A99A-42BB21F8AF96}" type="presParOf" srcId="{5803FD7F-7B6F-4C95-A52F-4B2B88FB2CD6}" destId="{6CCD419D-072E-4F91-9482-DB6EFD9D5286}" srcOrd="0" destOrd="0" presId="urn:microsoft.com/office/officeart/2005/8/layout/orgChart1"/>
    <dgm:cxn modelId="{E7B539FD-8624-4143-BACE-7FE5C542C7A7}" type="presParOf" srcId="{5803FD7F-7B6F-4C95-A52F-4B2B88FB2CD6}" destId="{0A7B1EC7-065B-4F76-82B8-8C5E000D1073}" srcOrd="1" destOrd="0" presId="urn:microsoft.com/office/officeart/2005/8/layout/orgChart1"/>
    <dgm:cxn modelId="{9B3460E9-320A-462F-9ADA-0A609C92FF03}" type="presParOf" srcId="{0A7B1EC7-065B-4F76-82B8-8C5E000D1073}" destId="{836F6236-DE78-4150-BAB7-6B997CC95B3E}" srcOrd="0" destOrd="0" presId="urn:microsoft.com/office/officeart/2005/8/layout/orgChart1"/>
    <dgm:cxn modelId="{0550B132-6922-4227-A685-A27CE6DE5C7D}" type="presParOf" srcId="{836F6236-DE78-4150-BAB7-6B997CC95B3E}" destId="{47E4CFDC-6BC8-4783-A5A6-810BDB8924C2}" srcOrd="0" destOrd="0" presId="urn:microsoft.com/office/officeart/2005/8/layout/orgChart1"/>
    <dgm:cxn modelId="{EF0EA97B-9E01-4322-A691-10F18D1F8226}" type="presParOf" srcId="{836F6236-DE78-4150-BAB7-6B997CC95B3E}" destId="{998E401A-AE8D-432B-B793-A1ACAF005894}" srcOrd="1" destOrd="0" presId="urn:microsoft.com/office/officeart/2005/8/layout/orgChart1"/>
    <dgm:cxn modelId="{40767A94-27EB-4EDC-8E66-4244E11F7625}" type="presParOf" srcId="{0A7B1EC7-065B-4F76-82B8-8C5E000D1073}" destId="{C526D5FF-C00D-43DC-85A8-4C7004377DD2}" srcOrd="1" destOrd="0" presId="urn:microsoft.com/office/officeart/2005/8/layout/orgChart1"/>
    <dgm:cxn modelId="{1B83360D-EC44-4A46-815D-EF93ED20E147}" type="presParOf" srcId="{C526D5FF-C00D-43DC-85A8-4C7004377DD2}" destId="{D4DC6B0B-AF6A-43FA-92E5-B0DE61BDF5FF}" srcOrd="0" destOrd="0" presId="urn:microsoft.com/office/officeart/2005/8/layout/orgChart1"/>
    <dgm:cxn modelId="{43673972-896E-4B97-ADB9-745B35720B53}" type="presParOf" srcId="{C526D5FF-C00D-43DC-85A8-4C7004377DD2}" destId="{F5D00D84-9E86-48CB-9E54-D27A322FAB56}" srcOrd="1" destOrd="0" presId="urn:microsoft.com/office/officeart/2005/8/layout/orgChart1"/>
    <dgm:cxn modelId="{ACB9E413-69B7-4AD4-91D3-6FA0DBD3B625}" type="presParOf" srcId="{F5D00D84-9E86-48CB-9E54-D27A322FAB56}" destId="{734AFAFA-8F2C-4241-824A-7C9E44722570}" srcOrd="0" destOrd="0" presId="urn:microsoft.com/office/officeart/2005/8/layout/orgChart1"/>
    <dgm:cxn modelId="{4E04FA1E-6041-40D5-A147-A4819A87F738}" type="presParOf" srcId="{734AFAFA-8F2C-4241-824A-7C9E44722570}" destId="{ABBF6746-5873-4A62-B634-51D2E5C63C17}" srcOrd="0" destOrd="0" presId="urn:microsoft.com/office/officeart/2005/8/layout/orgChart1"/>
    <dgm:cxn modelId="{EB1FB521-9961-46BB-A4AA-00AC95D3B0F5}" type="presParOf" srcId="{734AFAFA-8F2C-4241-824A-7C9E44722570}" destId="{B36B5445-E554-4608-94C8-7614B4DCDBF7}" srcOrd="1" destOrd="0" presId="urn:microsoft.com/office/officeart/2005/8/layout/orgChart1"/>
    <dgm:cxn modelId="{DF5D00CD-B361-4AB5-82A6-BD0BA2797E5E}" type="presParOf" srcId="{F5D00D84-9E86-48CB-9E54-D27A322FAB56}" destId="{98405448-6212-4834-BFC3-DF163272DB05}" srcOrd="1" destOrd="0" presId="urn:microsoft.com/office/officeart/2005/8/layout/orgChart1"/>
    <dgm:cxn modelId="{D52C69B2-C288-4734-9188-4101F421C3D1}" type="presParOf" srcId="{98405448-6212-4834-BFC3-DF163272DB05}" destId="{CE371EDB-CFAC-42CC-98FE-EC7D8C6E6122}" srcOrd="0" destOrd="0" presId="urn:microsoft.com/office/officeart/2005/8/layout/orgChart1"/>
    <dgm:cxn modelId="{9626859D-88A9-41C6-80B2-EC6011ACDD39}" type="presParOf" srcId="{98405448-6212-4834-BFC3-DF163272DB05}" destId="{A4CB0473-72A2-4C36-BA04-239667282A61}" srcOrd="1" destOrd="0" presId="urn:microsoft.com/office/officeart/2005/8/layout/orgChart1"/>
    <dgm:cxn modelId="{381B11BA-B984-4CD0-8826-B59D968C3141}" type="presParOf" srcId="{A4CB0473-72A2-4C36-BA04-239667282A61}" destId="{1B7477CC-9DCD-4936-95D0-C2554BB2098F}" srcOrd="0" destOrd="0" presId="urn:microsoft.com/office/officeart/2005/8/layout/orgChart1"/>
    <dgm:cxn modelId="{EDD854A4-9098-467F-A3F4-AD037F1E0BED}" type="presParOf" srcId="{1B7477CC-9DCD-4936-95D0-C2554BB2098F}" destId="{A3009838-C1EF-493D-A424-A89C5E095213}" srcOrd="0" destOrd="0" presId="urn:microsoft.com/office/officeart/2005/8/layout/orgChart1"/>
    <dgm:cxn modelId="{66839E7D-FF49-4694-A7DA-50BBCE3E6DF4}" type="presParOf" srcId="{1B7477CC-9DCD-4936-95D0-C2554BB2098F}" destId="{2473F35F-F507-4DAB-A9A5-D77D20F4A0F9}" srcOrd="1" destOrd="0" presId="urn:microsoft.com/office/officeart/2005/8/layout/orgChart1"/>
    <dgm:cxn modelId="{0B58AD33-9E07-48B9-B91E-7F6344937C30}" type="presParOf" srcId="{A4CB0473-72A2-4C36-BA04-239667282A61}" destId="{817FC60C-0E9F-48AE-9B54-436AA1659931}" srcOrd="1" destOrd="0" presId="urn:microsoft.com/office/officeart/2005/8/layout/orgChart1"/>
    <dgm:cxn modelId="{AE231344-6FD8-4C0A-9482-DB855E2287FC}" type="presParOf" srcId="{817FC60C-0E9F-48AE-9B54-436AA1659931}" destId="{1AEABDEE-87CB-441C-8519-2BB78B3C3D7E}" srcOrd="0" destOrd="0" presId="urn:microsoft.com/office/officeart/2005/8/layout/orgChart1"/>
    <dgm:cxn modelId="{62FA7926-2813-4784-85DE-6C529DF77011}" type="presParOf" srcId="{817FC60C-0E9F-48AE-9B54-436AA1659931}" destId="{B3E00DBB-76C8-4251-8D65-E20A0313BE8D}" srcOrd="1" destOrd="0" presId="urn:microsoft.com/office/officeart/2005/8/layout/orgChart1"/>
    <dgm:cxn modelId="{4D5F027B-1614-4313-898A-54257B25F51A}" type="presParOf" srcId="{B3E00DBB-76C8-4251-8D65-E20A0313BE8D}" destId="{97482AA2-13C0-4C46-8F77-7B5DAADA26C3}" srcOrd="0" destOrd="0" presId="urn:microsoft.com/office/officeart/2005/8/layout/orgChart1"/>
    <dgm:cxn modelId="{06B83F3D-3CAA-42BF-A2F7-B09B892FB0D0}" type="presParOf" srcId="{97482AA2-13C0-4C46-8F77-7B5DAADA26C3}" destId="{99AEFB70-5386-449D-904F-4DD83DD7C4D4}" srcOrd="0" destOrd="0" presId="urn:microsoft.com/office/officeart/2005/8/layout/orgChart1"/>
    <dgm:cxn modelId="{CD58B020-FBEC-44D5-9B5A-36E29FD02B9D}" type="presParOf" srcId="{97482AA2-13C0-4C46-8F77-7B5DAADA26C3}" destId="{9B25B028-96E4-4DB4-87ED-831106A1E267}" srcOrd="1" destOrd="0" presId="urn:microsoft.com/office/officeart/2005/8/layout/orgChart1"/>
    <dgm:cxn modelId="{0B79700F-4911-4A01-A31E-9550777F8D52}" type="presParOf" srcId="{B3E00DBB-76C8-4251-8D65-E20A0313BE8D}" destId="{4904B706-9F08-4088-9904-7EFFB51ED39A}" srcOrd="1" destOrd="0" presId="urn:microsoft.com/office/officeart/2005/8/layout/orgChart1"/>
    <dgm:cxn modelId="{4501F2E7-967C-4108-895D-88CD20C6F33B}" type="presParOf" srcId="{4904B706-9F08-4088-9904-7EFFB51ED39A}" destId="{812E74D7-5ACF-4C3A-A2D7-6FA8DFDA2E8C}" srcOrd="0" destOrd="0" presId="urn:microsoft.com/office/officeart/2005/8/layout/orgChart1"/>
    <dgm:cxn modelId="{C0B8E958-54AD-426F-981D-ACC856EF3E30}" type="presParOf" srcId="{4904B706-9F08-4088-9904-7EFFB51ED39A}" destId="{68C38F45-105B-4113-A15C-3C8D3BB09963}" srcOrd="1" destOrd="0" presId="urn:microsoft.com/office/officeart/2005/8/layout/orgChart1"/>
    <dgm:cxn modelId="{633FD04C-9582-4365-AA96-9F7C27103184}" type="presParOf" srcId="{68C38F45-105B-4113-A15C-3C8D3BB09963}" destId="{67F7EC1D-4A6A-4D42-B05F-32393AA1128E}" srcOrd="0" destOrd="0" presId="urn:microsoft.com/office/officeart/2005/8/layout/orgChart1"/>
    <dgm:cxn modelId="{9FCFB62B-E0EA-4F96-BD6D-FE976E2229B6}" type="presParOf" srcId="{67F7EC1D-4A6A-4D42-B05F-32393AA1128E}" destId="{94134B0F-963D-4744-B498-AA85140D509E}" srcOrd="0" destOrd="0" presId="urn:microsoft.com/office/officeart/2005/8/layout/orgChart1"/>
    <dgm:cxn modelId="{C7A221EB-59C0-4712-87F6-F77FD52D927F}" type="presParOf" srcId="{67F7EC1D-4A6A-4D42-B05F-32393AA1128E}" destId="{599D4239-4221-468F-B42A-2E2A27B86F53}" srcOrd="1" destOrd="0" presId="urn:microsoft.com/office/officeart/2005/8/layout/orgChart1"/>
    <dgm:cxn modelId="{7BCA7631-2EB4-4E0E-BB85-779B11D56B3A}" type="presParOf" srcId="{68C38F45-105B-4113-A15C-3C8D3BB09963}" destId="{BC553EC6-F447-49CF-8EA3-5D86DE2FFA37}" srcOrd="1" destOrd="0" presId="urn:microsoft.com/office/officeart/2005/8/layout/orgChart1"/>
    <dgm:cxn modelId="{CDA2322B-C1D9-4ED9-87EC-122B78525411}" type="presParOf" srcId="{68C38F45-105B-4113-A15C-3C8D3BB09963}" destId="{06DE0D23-6536-4E03-A625-C73DBEC8D4F3}" srcOrd="2" destOrd="0" presId="urn:microsoft.com/office/officeart/2005/8/layout/orgChart1"/>
    <dgm:cxn modelId="{8BB03451-50A9-4C95-92EE-387D697B8BD3}" type="presParOf" srcId="{B3E00DBB-76C8-4251-8D65-E20A0313BE8D}" destId="{454AD2D3-CE90-4E61-A5C6-A81E0ADAF26B}" srcOrd="2" destOrd="0" presId="urn:microsoft.com/office/officeart/2005/8/layout/orgChart1"/>
    <dgm:cxn modelId="{45215C97-FC69-4522-A252-F1CFBCB3A7AD}" type="presParOf" srcId="{A4CB0473-72A2-4C36-BA04-239667282A61}" destId="{420889C8-43E3-4CE8-A0C6-F11E662A590E}" srcOrd="2" destOrd="0" presId="urn:microsoft.com/office/officeart/2005/8/layout/orgChart1"/>
    <dgm:cxn modelId="{CB28AF21-D157-4570-A62D-AE3CE1418747}" type="presParOf" srcId="{F5D00D84-9E86-48CB-9E54-D27A322FAB56}" destId="{1D450CB1-32A0-489E-9135-6B573A8F6770}" srcOrd="2" destOrd="0" presId="urn:microsoft.com/office/officeart/2005/8/layout/orgChart1"/>
    <dgm:cxn modelId="{9EE55A93-5C80-4794-BBA7-89223E97981C}" type="presParOf" srcId="{0A7B1EC7-065B-4F76-82B8-8C5E000D1073}" destId="{72209A11-D051-4EEF-BFB9-3D8E3C8A882D}" srcOrd="2" destOrd="0" presId="urn:microsoft.com/office/officeart/2005/8/layout/orgChart1"/>
    <dgm:cxn modelId="{DCC866AA-5585-48CA-87C5-CBC9638DFDF8}" type="presParOf" srcId="{89AD1270-D513-4B22-BFCA-30867CCE719C}" destId="{572ED705-168C-4649-8BF9-77E6D56E526C}" srcOrd="2" destOrd="0" presId="urn:microsoft.com/office/officeart/2005/8/layout/orgChart1"/>
    <dgm:cxn modelId="{3EA05DF6-D334-450C-BE34-E28168DDB01B}" type="presParOf" srcId="{1893AFA9-AAB9-4F41-9D53-BB57C76F9E39}" destId="{AF2094C7-0D4C-4708-B8FA-A9C3AEBADDC7}" srcOrd="2" destOrd="0" presId="urn:microsoft.com/office/officeart/2005/8/layout/orgChart1"/>
    <dgm:cxn modelId="{DC168BE8-64B5-4C4F-BBFA-33880D9B85A2}" type="presParOf" srcId="{518092A0-6291-4F28-961B-9619D6A80E08}" destId="{2878F61A-F242-45FC-B765-7C22E87899B1}" srcOrd="2" destOrd="0" presId="urn:microsoft.com/office/officeart/2005/8/layout/orgChart1"/>
    <dgm:cxn modelId="{45266643-FF24-4E66-8237-8D183363BC0C}" type="presParOf" srcId="{445E5CC1-946F-4FCB-9F3E-C70B5B6BEAE6}" destId="{1BF90062-0D7E-4311-9D54-A9385D9AF2A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BCEE5E-E263-4F99-9DA2-C2ECFF6988BC}" type="doc">
      <dgm:prSet loTypeId="urn:microsoft.com/office/officeart/2005/8/layout/orgChart1" loCatId="hierarchy" qsTypeId="urn:microsoft.com/office/officeart/2005/8/quickstyle/3d5" qsCatId="3D" csTypeId="urn:microsoft.com/office/officeart/2005/8/colors/accent5_2" csCatId="accent5" phldr="1"/>
      <dgm:spPr/>
      <dgm:t>
        <a:bodyPr/>
        <a:lstStyle/>
        <a:p>
          <a:endParaRPr lang="en-US"/>
        </a:p>
      </dgm:t>
    </dgm:pt>
    <dgm:pt modelId="{9C7F13AE-4CBD-4D09-8FC7-75C23FC460D7}">
      <dgm:prSet phldrT="[Text]"/>
      <dgm:spPr>
        <a:xfrm>
          <a:off x="443139" y="516037"/>
          <a:ext cx="723537" cy="361768"/>
        </a:xfrm>
        <a:sp3d extrusionH="381000" contourW="38100" prstMaterial="matte">
          <a:contourClr>
            <a:sysClr val="window" lastClr="FFFFFF"/>
          </a:contourClr>
        </a:sp3d>
      </dgm:spPr>
      <dgm:t>
        <a:bodyPr/>
        <a:lstStyle/>
        <a:p>
          <a:pPr>
            <a:buNone/>
          </a:pPr>
          <a:r>
            <a:rPr lang="en-US" dirty="0">
              <a:latin typeface="Calibri" panose="020F0502020204030204"/>
              <a:ea typeface="+mn-ea"/>
              <a:cs typeface="+mn-cs"/>
            </a:rPr>
            <a:t>Governor</a:t>
          </a:r>
        </a:p>
      </dgm:t>
    </dgm:pt>
    <dgm:pt modelId="{AECF599A-AF86-45B3-8C8B-953E5C80BE8F}" type="parTrans" cxnId="{BE4A9977-1C41-438F-9286-8FC72DE2D573}">
      <dgm:prSet/>
      <dgm:spPr>
        <a:xfrm>
          <a:off x="759187" y="364094"/>
          <a:ext cx="91440" cy="151942"/>
        </a:xfrm>
        <a:custGeom>
          <a:avLst/>
          <a:gdLst/>
          <a:ahLst/>
          <a:cxnLst/>
          <a:rect l="0" t="0" r="0" b="0"/>
          <a:pathLst>
            <a:path>
              <a:moveTo>
                <a:pt x="45720" y="0"/>
              </a:moveTo>
              <a:lnTo>
                <a:pt x="45720" y="207838"/>
              </a:lnTo>
            </a:path>
          </a:pathLst>
        </a:custGeom>
        <a:sp3d z="-40000" prstMaterial="matte"/>
      </dgm:spPr>
      <dgm:t>
        <a:bodyPr/>
        <a:lstStyle/>
        <a:p>
          <a:endParaRPr lang="en-US"/>
        </a:p>
      </dgm:t>
    </dgm:pt>
    <dgm:pt modelId="{5B846773-BCDD-47C7-9578-D0785323127A}" type="sibTrans" cxnId="{BE4A9977-1C41-438F-9286-8FC72DE2D573}">
      <dgm:prSet/>
      <dgm:spPr/>
      <dgm:t>
        <a:bodyPr/>
        <a:lstStyle/>
        <a:p>
          <a:endParaRPr lang="en-US"/>
        </a:p>
      </dgm:t>
    </dgm:pt>
    <dgm:pt modelId="{0C5AD031-B03C-467C-BE18-2801E2D0E2A0}">
      <dgm:prSet phldrT="[Text]"/>
      <dgm:spPr>
        <a:xfrm>
          <a:off x="443139" y="1029748"/>
          <a:ext cx="723537" cy="361768"/>
        </a:xfrm>
        <a:sp3d extrusionH="381000" contourW="38100" prstMaterial="matte">
          <a:contourClr>
            <a:sysClr val="window" lastClr="FFFFFF"/>
          </a:contourClr>
        </a:sp3d>
      </dgm:spPr>
      <dgm:t>
        <a:bodyPr/>
        <a:lstStyle/>
        <a:p>
          <a:pPr>
            <a:buNone/>
          </a:pPr>
          <a:r>
            <a:rPr lang="en-US" dirty="0">
              <a:latin typeface="Calibri" panose="020F0502020204030204"/>
              <a:ea typeface="+mn-ea"/>
              <a:cs typeface="+mn-cs"/>
            </a:rPr>
            <a:t>Superintendant of Public Education</a:t>
          </a:r>
        </a:p>
      </dgm:t>
    </dgm:pt>
    <dgm:pt modelId="{C3847945-52D6-46A0-A85C-CB1FA8540703}" type="parTrans" cxnId="{26DD9447-4429-454C-9BDD-53006BBABA0F}">
      <dgm:prSet/>
      <dgm:spPr>
        <a:xfrm>
          <a:off x="759187" y="877805"/>
          <a:ext cx="91440" cy="151942"/>
        </a:xfrm>
        <a:sp3d z="-40000" prstMaterial="matte"/>
      </dgm:spPr>
      <dgm:t>
        <a:bodyPr/>
        <a:lstStyle/>
        <a:p>
          <a:endParaRPr lang="en-US"/>
        </a:p>
      </dgm:t>
    </dgm:pt>
    <dgm:pt modelId="{2B38E2FA-1F8C-4F75-B718-F554638CDE59}" type="sibTrans" cxnId="{26DD9447-4429-454C-9BDD-53006BBABA0F}">
      <dgm:prSet/>
      <dgm:spPr/>
      <dgm:t>
        <a:bodyPr/>
        <a:lstStyle/>
        <a:p>
          <a:endParaRPr lang="en-US"/>
        </a:p>
      </dgm:t>
    </dgm:pt>
    <dgm:pt modelId="{457E2CCF-16D5-4738-957A-807B2B324DCF}">
      <dgm:prSet phldrT="[Text]"/>
      <dgm:spPr>
        <a:xfrm>
          <a:off x="443139" y="1543459"/>
          <a:ext cx="723537" cy="361768"/>
        </a:xfrm>
        <a:sp3d extrusionH="381000" contourW="38100" prstMaterial="matte">
          <a:contourClr>
            <a:sysClr val="window" lastClr="FFFFFF"/>
          </a:contourClr>
        </a:sp3d>
      </dgm:spPr>
      <dgm:t>
        <a:bodyPr/>
        <a:lstStyle/>
        <a:p>
          <a:pPr>
            <a:buNone/>
          </a:pPr>
          <a:r>
            <a:rPr lang="en-US" dirty="0">
              <a:latin typeface="Calibri" panose="020F0502020204030204"/>
              <a:ea typeface="+mn-ea"/>
              <a:cs typeface="+mn-cs"/>
            </a:rPr>
            <a:t>Superintendant</a:t>
          </a:r>
        </a:p>
      </dgm:t>
    </dgm:pt>
    <dgm:pt modelId="{F8529729-8D92-4C5F-A6D3-7FBE925A2BB6}" type="sibTrans" cxnId="{360BD3AD-D170-4C7F-BB01-321184B3DE29}">
      <dgm:prSet/>
      <dgm:spPr/>
      <dgm:t>
        <a:bodyPr/>
        <a:lstStyle/>
        <a:p>
          <a:endParaRPr lang="en-US"/>
        </a:p>
      </dgm:t>
    </dgm:pt>
    <dgm:pt modelId="{04AD8DC2-0C66-4183-8B6C-64CCB2D2ED15}" type="parTrans" cxnId="{360BD3AD-D170-4C7F-BB01-321184B3DE29}">
      <dgm:prSet/>
      <dgm:spPr>
        <a:xfrm>
          <a:off x="759187" y="1391517"/>
          <a:ext cx="91440" cy="151942"/>
        </a:xfrm>
        <a:sp3d z="-40000" prstMaterial="matte"/>
      </dgm:spPr>
      <dgm:t>
        <a:bodyPr/>
        <a:lstStyle/>
        <a:p>
          <a:endParaRPr lang="en-US"/>
        </a:p>
      </dgm:t>
    </dgm:pt>
    <dgm:pt modelId="{C6D63802-C31E-46EC-A2AE-11449ABA0CFF}">
      <dgm:prSet/>
      <dgm:spPr>
        <a:xfrm>
          <a:off x="443139" y="2057171"/>
          <a:ext cx="723537" cy="361768"/>
        </a:xfrm>
        <a:sp3d extrusionH="381000" contourW="38100" prstMaterial="matte">
          <a:contourClr>
            <a:sysClr val="window" lastClr="FFFFFF"/>
          </a:contourClr>
        </a:sp3d>
      </dgm:spPr>
      <dgm:t>
        <a:bodyPr/>
        <a:lstStyle/>
        <a:p>
          <a:pPr>
            <a:buNone/>
          </a:pPr>
          <a:r>
            <a:rPr lang="en-US" dirty="0">
              <a:latin typeface="Calibri" panose="020F0502020204030204"/>
              <a:ea typeface="+mn-ea"/>
              <a:cs typeface="+mn-cs"/>
            </a:rPr>
            <a:t>District Administrator</a:t>
          </a:r>
        </a:p>
      </dgm:t>
    </dgm:pt>
    <dgm:pt modelId="{3D10669A-DF8D-479B-8B47-F2417F356FF0}" type="parTrans" cxnId="{B8D9A7F6-1C58-4248-845B-3EBFA3AE5DEF}">
      <dgm:prSet/>
      <dgm:spPr>
        <a:xfrm>
          <a:off x="759187" y="1905228"/>
          <a:ext cx="91440" cy="151942"/>
        </a:xfrm>
        <a:sp3d z="-40000" prstMaterial="matte"/>
      </dgm:spPr>
      <dgm:t>
        <a:bodyPr/>
        <a:lstStyle/>
        <a:p>
          <a:endParaRPr lang="en-US"/>
        </a:p>
      </dgm:t>
    </dgm:pt>
    <dgm:pt modelId="{BFEC0F0F-AF7F-4A66-AF7E-D62CEDB6525F}" type="sibTrans" cxnId="{B8D9A7F6-1C58-4248-845B-3EBFA3AE5DEF}">
      <dgm:prSet/>
      <dgm:spPr/>
      <dgm:t>
        <a:bodyPr/>
        <a:lstStyle/>
        <a:p>
          <a:endParaRPr lang="en-US"/>
        </a:p>
      </dgm:t>
    </dgm:pt>
    <dgm:pt modelId="{A2DAD150-94BB-416B-B0E1-3EE854A6478F}">
      <dgm:prSet/>
      <dgm:spPr>
        <a:xfrm>
          <a:off x="443139" y="2570882"/>
          <a:ext cx="723537" cy="361768"/>
        </a:xfrm>
        <a:sp3d extrusionH="381000" contourW="38100" prstMaterial="matte">
          <a:contourClr>
            <a:sysClr val="window" lastClr="FFFFFF"/>
          </a:contourClr>
        </a:sp3d>
      </dgm:spPr>
      <dgm:t>
        <a:bodyPr/>
        <a:lstStyle/>
        <a:p>
          <a:pPr>
            <a:buNone/>
          </a:pPr>
          <a:r>
            <a:rPr lang="en-US" dirty="0">
              <a:latin typeface="Calibri" panose="020F0502020204030204"/>
              <a:ea typeface="+mn-ea"/>
              <a:cs typeface="+mn-cs"/>
            </a:rPr>
            <a:t>Principal</a:t>
          </a:r>
        </a:p>
      </dgm:t>
    </dgm:pt>
    <dgm:pt modelId="{2F9037C8-98C1-477C-9A3F-EE094400A03B}" type="parTrans" cxnId="{F8F7326B-F2F7-4F78-9DD9-7C4D7F90E334}">
      <dgm:prSet/>
      <dgm:spPr>
        <a:xfrm>
          <a:off x="759187" y="2418940"/>
          <a:ext cx="91440" cy="151942"/>
        </a:xfrm>
        <a:sp3d z="-40000" prstMaterial="matte"/>
      </dgm:spPr>
      <dgm:t>
        <a:bodyPr/>
        <a:lstStyle/>
        <a:p>
          <a:endParaRPr lang="en-US"/>
        </a:p>
      </dgm:t>
    </dgm:pt>
    <dgm:pt modelId="{4A4EF4FF-2457-4D69-9FE0-1BD52449DC20}" type="sibTrans" cxnId="{F8F7326B-F2F7-4F78-9DD9-7C4D7F90E334}">
      <dgm:prSet/>
      <dgm:spPr/>
      <dgm:t>
        <a:bodyPr/>
        <a:lstStyle/>
        <a:p>
          <a:endParaRPr lang="en-US"/>
        </a:p>
      </dgm:t>
    </dgm:pt>
    <dgm:pt modelId="{103B58C4-D786-4DE2-B36A-07DC5D2A8444}">
      <dgm:prSet/>
      <dgm:spPr>
        <a:xfrm>
          <a:off x="443139" y="3084594"/>
          <a:ext cx="723537" cy="361768"/>
        </a:xfrm>
        <a:sp3d extrusionH="381000" contourW="38100" prstMaterial="matte">
          <a:contourClr>
            <a:sysClr val="window" lastClr="FFFFFF"/>
          </a:contourClr>
        </a:sp3d>
      </dgm:spPr>
      <dgm:t>
        <a:bodyPr/>
        <a:lstStyle/>
        <a:p>
          <a:pPr>
            <a:buNone/>
          </a:pPr>
          <a:r>
            <a:rPr lang="en-US" dirty="0">
              <a:latin typeface="Calibri" panose="020F0502020204030204"/>
              <a:ea typeface="+mn-ea"/>
              <a:cs typeface="+mn-cs"/>
            </a:rPr>
            <a:t>Commandant</a:t>
          </a:r>
        </a:p>
      </dgm:t>
    </dgm:pt>
    <dgm:pt modelId="{44944C1A-49A8-456F-80D0-11453D79F8BD}" type="parTrans" cxnId="{0D785636-1971-4441-A4FD-A140B9ED54C8}">
      <dgm:prSet/>
      <dgm:spPr>
        <a:xfrm>
          <a:off x="759187" y="2932651"/>
          <a:ext cx="91440" cy="151942"/>
        </a:xfrm>
        <a:sp3d z="-40000" prstMaterial="matte"/>
      </dgm:spPr>
      <dgm:t>
        <a:bodyPr/>
        <a:lstStyle/>
        <a:p>
          <a:endParaRPr lang="en-US"/>
        </a:p>
      </dgm:t>
    </dgm:pt>
    <dgm:pt modelId="{AC8FE514-D5A3-4F9B-809E-AF914E996632}" type="sibTrans" cxnId="{0D785636-1971-4441-A4FD-A140B9ED54C8}">
      <dgm:prSet/>
      <dgm:spPr/>
      <dgm:t>
        <a:bodyPr/>
        <a:lstStyle/>
        <a:p>
          <a:endParaRPr lang="en-US"/>
        </a:p>
      </dgm:t>
    </dgm:pt>
    <dgm:pt modelId="{F766CC63-D39F-436C-B5D0-DA1AD42E3E94}">
      <dgm:prSet/>
      <dgm:spPr>
        <a:xfrm>
          <a:off x="624023" y="3598305"/>
          <a:ext cx="723537" cy="361768"/>
        </a:xfrm>
        <a:sp3d extrusionH="381000" contourW="38100" prstMaterial="matte">
          <a:contourClr>
            <a:sysClr val="window" lastClr="FFFFFF"/>
          </a:contourClr>
        </a:sp3d>
      </dgm:spPr>
      <dgm:t>
        <a:bodyPr/>
        <a:lstStyle/>
        <a:p>
          <a:pPr>
            <a:buNone/>
          </a:pPr>
          <a:r>
            <a:rPr lang="en-US" dirty="0">
              <a:latin typeface="Calibri" panose="020F0502020204030204"/>
              <a:ea typeface="+mn-ea"/>
              <a:cs typeface="+mn-cs"/>
            </a:rPr>
            <a:t>Cadet</a:t>
          </a:r>
        </a:p>
      </dgm:t>
    </dgm:pt>
    <dgm:pt modelId="{38498018-3DF3-4BC9-A73A-6889B085268E}" type="parTrans" cxnId="{6B655294-193C-4C99-AD95-53C31EABC177}">
      <dgm:prSet/>
      <dgm:spPr>
        <a:xfrm>
          <a:off x="515492" y="3446362"/>
          <a:ext cx="108530" cy="332827"/>
        </a:xfrm>
        <a:sp3d z="-40000" prstMaterial="matte"/>
      </dgm:spPr>
      <dgm:t>
        <a:bodyPr/>
        <a:lstStyle/>
        <a:p>
          <a:endParaRPr lang="en-US"/>
        </a:p>
      </dgm:t>
    </dgm:pt>
    <dgm:pt modelId="{C9F3DADD-1787-4391-9357-986AAC90155F}" type="sibTrans" cxnId="{6B655294-193C-4C99-AD95-53C31EABC177}">
      <dgm:prSet/>
      <dgm:spPr/>
      <dgm:t>
        <a:bodyPr/>
        <a:lstStyle/>
        <a:p>
          <a:endParaRPr lang="en-US"/>
        </a:p>
      </dgm:t>
    </dgm:pt>
    <dgm:pt modelId="{8FD166BD-5288-4E71-9102-4E9CE0861DCA}" type="pres">
      <dgm:prSet presAssocID="{86BCEE5E-E263-4F99-9DA2-C2ECFF6988BC}" presName="hierChild1" presStyleCnt="0">
        <dgm:presLayoutVars>
          <dgm:orgChart val="1"/>
          <dgm:chPref val="1"/>
          <dgm:dir/>
          <dgm:animOne val="branch"/>
          <dgm:animLvl val="lvl"/>
          <dgm:resizeHandles/>
        </dgm:presLayoutVars>
      </dgm:prSet>
      <dgm:spPr/>
      <dgm:t>
        <a:bodyPr/>
        <a:lstStyle/>
        <a:p>
          <a:endParaRPr lang="en-US"/>
        </a:p>
      </dgm:t>
    </dgm:pt>
    <dgm:pt modelId="{91B4CB35-6A83-4409-AD6C-869FE81E4965}" type="pres">
      <dgm:prSet presAssocID="{9C7F13AE-4CBD-4D09-8FC7-75C23FC460D7}" presName="hierRoot1" presStyleCnt="0">
        <dgm:presLayoutVars>
          <dgm:hierBranch val="init"/>
        </dgm:presLayoutVars>
      </dgm:prSet>
      <dgm:spPr/>
    </dgm:pt>
    <dgm:pt modelId="{501AB60D-CCF9-4AF2-AB08-56DAB7A75241}" type="pres">
      <dgm:prSet presAssocID="{9C7F13AE-4CBD-4D09-8FC7-75C23FC460D7}" presName="rootComposite1" presStyleCnt="0"/>
      <dgm:spPr/>
    </dgm:pt>
    <dgm:pt modelId="{590D986D-5F92-49B1-9B12-240BEE69AEF5}" type="pres">
      <dgm:prSet presAssocID="{9C7F13AE-4CBD-4D09-8FC7-75C23FC460D7}" presName="rootText1" presStyleLbl="node0" presStyleIdx="0" presStyleCnt="1">
        <dgm:presLayoutVars>
          <dgm:chPref val="3"/>
        </dgm:presLayoutVars>
      </dgm:prSet>
      <dgm:spPr>
        <a:prstGeom prst="rect">
          <a:avLst/>
        </a:prstGeom>
      </dgm:spPr>
      <dgm:t>
        <a:bodyPr/>
        <a:lstStyle/>
        <a:p>
          <a:endParaRPr lang="en-US"/>
        </a:p>
      </dgm:t>
    </dgm:pt>
    <dgm:pt modelId="{C4D7262E-8FBD-41FD-B87E-CA5DD330900C}" type="pres">
      <dgm:prSet presAssocID="{9C7F13AE-4CBD-4D09-8FC7-75C23FC460D7}" presName="rootConnector1" presStyleLbl="node1" presStyleIdx="0" presStyleCnt="0"/>
      <dgm:spPr/>
      <dgm:t>
        <a:bodyPr/>
        <a:lstStyle/>
        <a:p>
          <a:endParaRPr lang="en-US"/>
        </a:p>
      </dgm:t>
    </dgm:pt>
    <dgm:pt modelId="{FD00A59B-50CB-4039-8500-91BF124F8DC4}" type="pres">
      <dgm:prSet presAssocID="{9C7F13AE-4CBD-4D09-8FC7-75C23FC460D7}" presName="hierChild2" presStyleCnt="0"/>
      <dgm:spPr/>
    </dgm:pt>
    <dgm:pt modelId="{5FC019AD-1A80-4342-87C7-22EEC347A1EC}" type="pres">
      <dgm:prSet presAssocID="{C3847945-52D6-46A0-A85C-CB1FA8540703}" presName="Name37" presStyleLbl="parChTrans1D2" presStyleIdx="0" presStyleCnt="1"/>
      <dgm:spPr>
        <a:custGeom>
          <a:avLst/>
          <a:gdLst/>
          <a:ahLst/>
          <a:cxnLst/>
          <a:rect l="0" t="0" r="0" b="0"/>
          <a:pathLst>
            <a:path>
              <a:moveTo>
                <a:pt x="45720" y="0"/>
              </a:moveTo>
              <a:lnTo>
                <a:pt x="45720" y="207838"/>
              </a:lnTo>
            </a:path>
          </a:pathLst>
        </a:custGeom>
      </dgm:spPr>
      <dgm:t>
        <a:bodyPr/>
        <a:lstStyle/>
        <a:p>
          <a:endParaRPr lang="en-US"/>
        </a:p>
      </dgm:t>
    </dgm:pt>
    <dgm:pt modelId="{1893AFA9-AAB9-4F41-9D53-BB57C76F9E39}" type="pres">
      <dgm:prSet presAssocID="{0C5AD031-B03C-467C-BE18-2801E2D0E2A0}" presName="hierRoot2" presStyleCnt="0">
        <dgm:presLayoutVars>
          <dgm:hierBranch val="init"/>
        </dgm:presLayoutVars>
      </dgm:prSet>
      <dgm:spPr/>
    </dgm:pt>
    <dgm:pt modelId="{388E331C-6C5B-4609-BB3D-AD1FF44BFBD2}" type="pres">
      <dgm:prSet presAssocID="{0C5AD031-B03C-467C-BE18-2801E2D0E2A0}" presName="rootComposite" presStyleCnt="0"/>
      <dgm:spPr/>
    </dgm:pt>
    <dgm:pt modelId="{CD8D2E27-FC79-47AD-8F4E-90462B12C66E}" type="pres">
      <dgm:prSet presAssocID="{0C5AD031-B03C-467C-BE18-2801E2D0E2A0}" presName="rootText" presStyleLbl="node2" presStyleIdx="0" presStyleCnt="1">
        <dgm:presLayoutVars>
          <dgm:chPref val="3"/>
        </dgm:presLayoutVars>
      </dgm:prSet>
      <dgm:spPr>
        <a:prstGeom prst="rect">
          <a:avLst/>
        </a:prstGeom>
      </dgm:spPr>
      <dgm:t>
        <a:bodyPr/>
        <a:lstStyle/>
        <a:p>
          <a:endParaRPr lang="en-US"/>
        </a:p>
      </dgm:t>
    </dgm:pt>
    <dgm:pt modelId="{01D2C3EC-0C6A-4848-859D-D0369716998C}" type="pres">
      <dgm:prSet presAssocID="{0C5AD031-B03C-467C-BE18-2801E2D0E2A0}" presName="rootConnector" presStyleLbl="node2" presStyleIdx="0" presStyleCnt="1"/>
      <dgm:spPr/>
      <dgm:t>
        <a:bodyPr/>
        <a:lstStyle/>
        <a:p>
          <a:endParaRPr lang="en-US"/>
        </a:p>
      </dgm:t>
    </dgm:pt>
    <dgm:pt modelId="{4CD1B047-C3AB-41FD-8EB4-DA7BDD20CE76}" type="pres">
      <dgm:prSet presAssocID="{0C5AD031-B03C-467C-BE18-2801E2D0E2A0}" presName="hierChild4" presStyleCnt="0"/>
      <dgm:spPr/>
    </dgm:pt>
    <dgm:pt modelId="{2651CD60-5050-4A60-B612-19157B163DB8}" type="pres">
      <dgm:prSet presAssocID="{04AD8DC2-0C66-4183-8B6C-64CCB2D2ED15}" presName="Name37" presStyleLbl="parChTrans1D3" presStyleIdx="0" presStyleCnt="1"/>
      <dgm:spPr>
        <a:custGeom>
          <a:avLst/>
          <a:gdLst/>
          <a:ahLst/>
          <a:cxnLst/>
          <a:rect l="0" t="0" r="0" b="0"/>
          <a:pathLst>
            <a:path>
              <a:moveTo>
                <a:pt x="45720" y="0"/>
              </a:moveTo>
              <a:lnTo>
                <a:pt x="45720" y="207838"/>
              </a:lnTo>
            </a:path>
          </a:pathLst>
        </a:custGeom>
      </dgm:spPr>
      <dgm:t>
        <a:bodyPr/>
        <a:lstStyle/>
        <a:p>
          <a:endParaRPr lang="en-US"/>
        </a:p>
      </dgm:t>
    </dgm:pt>
    <dgm:pt modelId="{89AD1270-D513-4B22-BFCA-30867CCE719C}" type="pres">
      <dgm:prSet presAssocID="{457E2CCF-16D5-4738-957A-807B2B324DCF}" presName="hierRoot2" presStyleCnt="0">
        <dgm:presLayoutVars>
          <dgm:hierBranch val="init"/>
        </dgm:presLayoutVars>
      </dgm:prSet>
      <dgm:spPr/>
    </dgm:pt>
    <dgm:pt modelId="{1C3A47E7-ADF3-4E81-84A7-9F14B261BFA3}" type="pres">
      <dgm:prSet presAssocID="{457E2CCF-16D5-4738-957A-807B2B324DCF}" presName="rootComposite" presStyleCnt="0"/>
      <dgm:spPr/>
    </dgm:pt>
    <dgm:pt modelId="{1FA8AD4E-FAFF-441D-9DD4-D7611C4D3A75}" type="pres">
      <dgm:prSet presAssocID="{457E2CCF-16D5-4738-957A-807B2B324DCF}" presName="rootText" presStyleLbl="node3" presStyleIdx="0" presStyleCnt="1">
        <dgm:presLayoutVars>
          <dgm:chPref val="3"/>
        </dgm:presLayoutVars>
      </dgm:prSet>
      <dgm:spPr>
        <a:prstGeom prst="rect">
          <a:avLst/>
        </a:prstGeom>
      </dgm:spPr>
      <dgm:t>
        <a:bodyPr/>
        <a:lstStyle/>
        <a:p>
          <a:endParaRPr lang="en-US"/>
        </a:p>
      </dgm:t>
    </dgm:pt>
    <dgm:pt modelId="{B082719C-48B8-41E8-A75C-1772252F0E2B}" type="pres">
      <dgm:prSet presAssocID="{457E2CCF-16D5-4738-957A-807B2B324DCF}" presName="rootConnector" presStyleLbl="node3" presStyleIdx="0" presStyleCnt="1"/>
      <dgm:spPr/>
      <dgm:t>
        <a:bodyPr/>
        <a:lstStyle/>
        <a:p>
          <a:endParaRPr lang="en-US"/>
        </a:p>
      </dgm:t>
    </dgm:pt>
    <dgm:pt modelId="{5803FD7F-7B6F-4C95-A52F-4B2B88FB2CD6}" type="pres">
      <dgm:prSet presAssocID="{457E2CCF-16D5-4738-957A-807B2B324DCF}" presName="hierChild4" presStyleCnt="0"/>
      <dgm:spPr/>
    </dgm:pt>
    <dgm:pt modelId="{6CCD419D-072E-4F91-9482-DB6EFD9D5286}" type="pres">
      <dgm:prSet presAssocID="{3D10669A-DF8D-479B-8B47-F2417F356FF0}" presName="Name37" presStyleLbl="parChTrans1D4" presStyleIdx="0" presStyleCnt="4"/>
      <dgm:spPr>
        <a:custGeom>
          <a:avLst/>
          <a:gdLst/>
          <a:ahLst/>
          <a:cxnLst/>
          <a:rect l="0" t="0" r="0" b="0"/>
          <a:pathLst>
            <a:path>
              <a:moveTo>
                <a:pt x="45720" y="0"/>
              </a:moveTo>
              <a:lnTo>
                <a:pt x="45720" y="207838"/>
              </a:lnTo>
            </a:path>
          </a:pathLst>
        </a:custGeom>
      </dgm:spPr>
      <dgm:t>
        <a:bodyPr/>
        <a:lstStyle/>
        <a:p>
          <a:endParaRPr lang="en-US"/>
        </a:p>
      </dgm:t>
    </dgm:pt>
    <dgm:pt modelId="{0A7B1EC7-065B-4F76-82B8-8C5E000D1073}" type="pres">
      <dgm:prSet presAssocID="{C6D63802-C31E-46EC-A2AE-11449ABA0CFF}" presName="hierRoot2" presStyleCnt="0">
        <dgm:presLayoutVars>
          <dgm:hierBranch val="init"/>
        </dgm:presLayoutVars>
      </dgm:prSet>
      <dgm:spPr/>
    </dgm:pt>
    <dgm:pt modelId="{836F6236-DE78-4150-BAB7-6B997CC95B3E}" type="pres">
      <dgm:prSet presAssocID="{C6D63802-C31E-46EC-A2AE-11449ABA0CFF}" presName="rootComposite" presStyleCnt="0"/>
      <dgm:spPr/>
    </dgm:pt>
    <dgm:pt modelId="{47E4CFDC-6BC8-4783-A5A6-810BDB8924C2}" type="pres">
      <dgm:prSet presAssocID="{C6D63802-C31E-46EC-A2AE-11449ABA0CFF}" presName="rootText" presStyleLbl="node4" presStyleIdx="0" presStyleCnt="4">
        <dgm:presLayoutVars>
          <dgm:chPref val="3"/>
        </dgm:presLayoutVars>
      </dgm:prSet>
      <dgm:spPr>
        <a:prstGeom prst="rect">
          <a:avLst/>
        </a:prstGeom>
      </dgm:spPr>
      <dgm:t>
        <a:bodyPr/>
        <a:lstStyle/>
        <a:p>
          <a:endParaRPr lang="en-US"/>
        </a:p>
      </dgm:t>
    </dgm:pt>
    <dgm:pt modelId="{998E401A-AE8D-432B-B793-A1ACAF005894}" type="pres">
      <dgm:prSet presAssocID="{C6D63802-C31E-46EC-A2AE-11449ABA0CFF}" presName="rootConnector" presStyleLbl="node4" presStyleIdx="0" presStyleCnt="4"/>
      <dgm:spPr/>
      <dgm:t>
        <a:bodyPr/>
        <a:lstStyle/>
        <a:p>
          <a:endParaRPr lang="en-US"/>
        </a:p>
      </dgm:t>
    </dgm:pt>
    <dgm:pt modelId="{C526D5FF-C00D-43DC-85A8-4C7004377DD2}" type="pres">
      <dgm:prSet presAssocID="{C6D63802-C31E-46EC-A2AE-11449ABA0CFF}" presName="hierChild4" presStyleCnt="0"/>
      <dgm:spPr/>
    </dgm:pt>
    <dgm:pt modelId="{D4DC6B0B-AF6A-43FA-92E5-B0DE61BDF5FF}" type="pres">
      <dgm:prSet presAssocID="{2F9037C8-98C1-477C-9A3F-EE094400A03B}" presName="Name37" presStyleLbl="parChTrans1D4" presStyleIdx="1" presStyleCnt="4"/>
      <dgm:spPr>
        <a:custGeom>
          <a:avLst/>
          <a:gdLst/>
          <a:ahLst/>
          <a:cxnLst/>
          <a:rect l="0" t="0" r="0" b="0"/>
          <a:pathLst>
            <a:path>
              <a:moveTo>
                <a:pt x="45720" y="0"/>
              </a:moveTo>
              <a:lnTo>
                <a:pt x="45720" y="207838"/>
              </a:lnTo>
            </a:path>
          </a:pathLst>
        </a:custGeom>
      </dgm:spPr>
      <dgm:t>
        <a:bodyPr/>
        <a:lstStyle/>
        <a:p>
          <a:endParaRPr lang="en-US"/>
        </a:p>
      </dgm:t>
    </dgm:pt>
    <dgm:pt modelId="{F5D00D84-9E86-48CB-9E54-D27A322FAB56}" type="pres">
      <dgm:prSet presAssocID="{A2DAD150-94BB-416B-B0E1-3EE854A6478F}" presName="hierRoot2" presStyleCnt="0">
        <dgm:presLayoutVars>
          <dgm:hierBranch val="init"/>
        </dgm:presLayoutVars>
      </dgm:prSet>
      <dgm:spPr/>
    </dgm:pt>
    <dgm:pt modelId="{734AFAFA-8F2C-4241-824A-7C9E44722570}" type="pres">
      <dgm:prSet presAssocID="{A2DAD150-94BB-416B-B0E1-3EE854A6478F}" presName="rootComposite" presStyleCnt="0"/>
      <dgm:spPr/>
    </dgm:pt>
    <dgm:pt modelId="{ABBF6746-5873-4A62-B634-51D2E5C63C17}" type="pres">
      <dgm:prSet presAssocID="{A2DAD150-94BB-416B-B0E1-3EE854A6478F}" presName="rootText" presStyleLbl="node4" presStyleIdx="1" presStyleCnt="4">
        <dgm:presLayoutVars>
          <dgm:chPref val="3"/>
        </dgm:presLayoutVars>
      </dgm:prSet>
      <dgm:spPr>
        <a:prstGeom prst="rect">
          <a:avLst/>
        </a:prstGeom>
      </dgm:spPr>
      <dgm:t>
        <a:bodyPr/>
        <a:lstStyle/>
        <a:p>
          <a:endParaRPr lang="en-US"/>
        </a:p>
      </dgm:t>
    </dgm:pt>
    <dgm:pt modelId="{B36B5445-E554-4608-94C8-7614B4DCDBF7}" type="pres">
      <dgm:prSet presAssocID="{A2DAD150-94BB-416B-B0E1-3EE854A6478F}" presName="rootConnector" presStyleLbl="node4" presStyleIdx="1" presStyleCnt="4"/>
      <dgm:spPr/>
      <dgm:t>
        <a:bodyPr/>
        <a:lstStyle/>
        <a:p>
          <a:endParaRPr lang="en-US"/>
        </a:p>
      </dgm:t>
    </dgm:pt>
    <dgm:pt modelId="{98405448-6212-4834-BFC3-DF163272DB05}" type="pres">
      <dgm:prSet presAssocID="{A2DAD150-94BB-416B-B0E1-3EE854A6478F}" presName="hierChild4" presStyleCnt="0"/>
      <dgm:spPr/>
    </dgm:pt>
    <dgm:pt modelId="{CE371EDB-CFAC-42CC-98FE-EC7D8C6E6122}" type="pres">
      <dgm:prSet presAssocID="{44944C1A-49A8-456F-80D0-11453D79F8BD}" presName="Name37" presStyleLbl="parChTrans1D4" presStyleIdx="2" presStyleCnt="4"/>
      <dgm:spPr>
        <a:custGeom>
          <a:avLst/>
          <a:gdLst/>
          <a:ahLst/>
          <a:cxnLst/>
          <a:rect l="0" t="0" r="0" b="0"/>
          <a:pathLst>
            <a:path>
              <a:moveTo>
                <a:pt x="45720" y="0"/>
              </a:moveTo>
              <a:lnTo>
                <a:pt x="45720" y="207838"/>
              </a:lnTo>
            </a:path>
          </a:pathLst>
        </a:custGeom>
      </dgm:spPr>
      <dgm:t>
        <a:bodyPr/>
        <a:lstStyle/>
        <a:p>
          <a:endParaRPr lang="en-US"/>
        </a:p>
      </dgm:t>
    </dgm:pt>
    <dgm:pt modelId="{A4CB0473-72A2-4C36-BA04-239667282A61}" type="pres">
      <dgm:prSet presAssocID="{103B58C4-D786-4DE2-B36A-07DC5D2A8444}" presName="hierRoot2" presStyleCnt="0">
        <dgm:presLayoutVars>
          <dgm:hierBranch val="init"/>
        </dgm:presLayoutVars>
      </dgm:prSet>
      <dgm:spPr/>
    </dgm:pt>
    <dgm:pt modelId="{1B7477CC-9DCD-4936-95D0-C2554BB2098F}" type="pres">
      <dgm:prSet presAssocID="{103B58C4-D786-4DE2-B36A-07DC5D2A8444}" presName="rootComposite" presStyleCnt="0"/>
      <dgm:spPr/>
    </dgm:pt>
    <dgm:pt modelId="{A3009838-C1EF-493D-A424-A89C5E095213}" type="pres">
      <dgm:prSet presAssocID="{103B58C4-D786-4DE2-B36A-07DC5D2A8444}" presName="rootText" presStyleLbl="node4" presStyleIdx="2" presStyleCnt="4">
        <dgm:presLayoutVars>
          <dgm:chPref val="3"/>
        </dgm:presLayoutVars>
      </dgm:prSet>
      <dgm:spPr>
        <a:prstGeom prst="rect">
          <a:avLst/>
        </a:prstGeom>
      </dgm:spPr>
      <dgm:t>
        <a:bodyPr/>
        <a:lstStyle/>
        <a:p>
          <a:endParaRPr lang="en-US"/>
        </a:p>
      </dgm:t>
    </dgm:pt>
    <dgm:pt modelId="{2473F35F-F507-4DAB-A9A5-D77D20F4A0F9}" type="pres">
      <dgm:prSet presAssocID="{103B58C4-D786-4DE2-B36A-07DC5D2A8444}" presName="rootConnector" presStyleLbl="node4" presStyleIdx="2" presStyleCnt="4"/>
      <dgm:spPr/>
      <dgm:t>
        <a:bodyPr/>
        <a:lstStyle/>
        <a:p>
          <a:endParaRPr lang="en-US"/>
        </a:p>
      </dgm:t>
    </dgm:pt>
    <dgm:pt modelId="{817FC60C-0E9F-48AE-9B54-436AA1659931}" type="pres">
      <dgm:prSet presAssocID="{103B58C4-D786-4DE2-B36A-07DC5D2A8444}" presName="hierChild4" presStyleCnt="0"/>
      <dgm:spPr/>
    </dgm:pt>
    <dgm:pt modelId="{1AEABDEE-87CB-441C-8519-2BB78B3C3D7E}" type="pres">
      <dgm:prSet presAssocID="{38498018-3DF3-4BC9-A73A-6889B085268E}" presName="Name37" presStyleLbl="parChTrans1D4" presStyleIdx="3" presStyleCnt="4"/>
      <dgm:spPr>
        <a:custGeom>
          <a:avLst/>
          <a:gdLst/>
          <a:ahLst/>
          <a:cxnLst/>
          <a:rect l="0" t="0" r="0" b="0"/>
          <a:pathLst>
            <a:path>
              <a:moveTo>
                <a:pt x="0" y="0"/>
              </a:moveTo>
              <a:lnTo>
                <a:pt x="0" y="455265"/>
              </a:lnTo>
              <a:lnTo>
                <a:pt x="148456" y="455265"/>
              </a:lnTo>
            </a:path>
          </a:pathLst>
        </a:custGeom>
      </dgm:spPr>
      <dgm:t>
        <a:bodyPr/>
        <a:lstStyle/>
        <a:p>
          <a:endParaRPr lang="en-US"/>
        </a:p>
      </dgm:t>
    </dgm:pt>
    <dgm:pt modelId="{B3E00DBB-76C8-4251-8D65-E20A0313BE8D}" type="pres">
      <dgm:prSet presAssocID="{F766CC63-D39F-436C-B5D0-DA1AD42E3E94}" presName="hierRoot2" presStyleCnt="0">
        <dgm:presLayoutVars>
          <dgm:hierBranch val="init"/>
        </dgm:presLayoutVars>
      </dgm:prSet>
      <dgm:spPr/>
    </dgm:pt>
    <dgm:pt modelId="{97482AA2-13C0-4C46-8F77-7B5DAADA26C3}" type="pres">
      <dgm:prSet presAssocID="{F766CC63-D39F-436C-B5D0-DA1AD42E3E94}" presName="rootComposite" presStyleCnt="0"/>
      <dgm:spPr/>
    </dgm:pt>
    <dgm:pt modelId="{99AEFB70-5386-449D-904F-4DD83DD7C4D4}" type="pres">
      <dgm:prSet presAssocID="{F766CC63-D39F-436C-B5D0-DA1AD42E3E94}" presName="rootText" presStyleLbl="node4" presStyleIdx="3" presStyleCnt="4">
        <dgm:presLayoutVars>
          <dgm:chPref val="3"/>
        </dgm:presLayoutVars>
      </dgm:prSet>
      <dgm:spPr>
        <a:prstGeom prst="rect">
          <a:avLst/>
        </a:prstGeom>
      </dgm:spPr>
      <dgm:t>
        <a:bodyPr/>
        <a:lstStyle/>
        <a:p>
          <a:endParaRPr lang="en-US"/>
        </a:p>
      </dgm:t>
    </dgm:pt>
    <dgm:pt modelId="{9B25B028-96E4-4DB4-87ED-831106A1E267}" type="pres">
      <dgm:prSet presAssocID="{F766CC63-D39F-436C-B5D0-DA1AD42E3E94}" presName="rootConnector" presStyleLbl="node4" presStyleIdx="3" presStyleCnt="4"/>
      <dgm:spPr/>
      <dgm:t>
        <a:bodyPr/>
        <a:lstStyle/>
        <a:p>
          <a:endParaRPr lang="en-US"/>
        </a:p>
      </dgm:t>
    </dgm:pt>
    <dgm:pt modelId="{4904B706-9F08-4088-9904-7EFFB51ED39A}" type="pres">
      <dgm:prSet presAssocID="{F766CC63-D39F-436C-B5D0-DA1AD42E3E94}" presName="hierChild4" presStyleCnt="0"/>
      <dgm:spPr/>
    </dgm:pt>
    <dgm:pt modelId="{454AD2D3-CE90-4E61-A5C6-A81E0ADAF26B}" type="pres">
      <dgm:prSet presAssocID="{F766CC63-D39F-436C-B5D0-DA1AD42E3E94}" presName="hierChild5" presStyleCnt="0"/>
      <dgm:spPr/>
    </dgm:pt>
    <dgm:pt modelId="{420889C8-43E3-4CE8-A0C6-F11E662A590E}" type="pres">
      <dgm:prSet presAssocID="{103B58C4-D786-4DE2-B36A-07DC5D2A8444}" presName="hierChild5" presStyleCnt="0"/>
      <dgm:spPr/>
    </dgm:pt>
    <dgm:pt modelId="{1D450CB1-32A0-489E-9135-6B573A8F6770}" type="pres">
      <dgm:prSet presAssocID="{A2DAD150-94BB-416B-B0E1-3EE854A6478F}" presName="hierChild5" presStyleCnt="0"/>
      <dgm:spPr/>
    </dgm:pt>
    <dgm:pt modelId="{72209A11-D051-4EEF-BFB9-3D8E3C8A882D}" type="pres">
      <dgm:prSet presAssocID="{C6D63802-C31E-46EC-A2AE-11449ABA0CFF}" presName="hierChild5" presStyleCnt="0"/>
      <dgm:spPr/>
    </dgm:pt>
    <dgm:pt modelId="{572ED705-168C-4649-8BF9-77E6D56E526C}" type="pres">
      <dgm:prSet presAssocID="{457E2CCF-16D5-4738-957A-807B2B324DCF}" presName="hierChild5" presStyleCnt="0"/>
      <dgm:spPr/>
    </dgm:pt>
    <dgm:pt modelId="{AF2094C7-0D4C-4708-B8FA-A9C3AEBADDC7}" type="pres">
      <dgm:prSet presAssocID="{0C5AD031-B03C-467C-BE18-2801E2D0E2A0}" presName="hierChild5" presStyleCnt="0"/>
      <dgm:spPr/>
    </dgm:pt>
    <dgm:pt modelId="{D650CF56-D664-4B64-AA59-88FBFE120412}" type="pres">
      <dgm:prSet presAssocID="{9C7F13AE-4CBD-4D09-8FC7-75C23FC460D7}" presName="hierChild3" presStyleCnt="0"/>
      <dgm:spPr/>
    </dgm:pt>
  </dgm:ptLst>
  <dgm:cxnLst>
    <dgm:cxn modelId="{F8F7326B-F2F7-4F78-9DD9-7C4D7F90E334}" srcId="{C6D63802-C31E-46EC-A2AE-11449ABA0CFF}" destId="{A2DAD150-94BB-416B-B0E1-3EE854A6478F}" srcOrd="0" destOrd="0" parTransId="{2F9037C8-98C1-477C-9A3F-EE094400A03B}" sibTransId="{4A4EF4FF-2457-4D69-9FE0-1BD52449DC20}"/>
    <dgm:cxn modelId="{7C0C05D6-1720-443D-B57A-E63525A00627}" type="presOf" srcId="{103B58C4-D786-4DE2-B36A-07DC5D2A8444}" destId="{A3009838-C1EF-493D-A424-A89C5E095213}" srcOrd="0" destOrd="0" presId="urn:microsoft.com/office/officeart/2005/8/layout/orgChart1"/>
    <dgm:cxn modelId="{B84FA4C9-5970-49BD-B8E5-A19B0EC89683}" type="presOf" srcId="{44944C1A-49A8-456F-80D0-11453D79F8BD}" destId="{CE371EDB-CFAC-42CC-98FE-EC7D8C6E6122}" srcOrd="0" destOrd="0" presId="urn:microsoft.com/office/officeart/2005/8/layout/orgChart1"/>
    <dgm:cxn modelId="{9EFD5523-4C05-4FA2-BA63-273641ED0DA2}" type="presOf" srcId="{3D10669A-DF8D-479B-8B47-F2417F356FF0}" destId="{6CCD419D-072E-4F91-9482-DB6EFD9D5286}" srcOrd="0" destOrd="0" presId="urn:microsoft.com/office/officeart/2005/8/layout/orgChart1"/>
    <dgm:cxn modelId="{345A4ECF-FFD7-4757-B9FF-CC44FF444AAB}" type="presOf" srcId="{9C7F13AE-4CBD-4D09-8FC7-75C23FC460D7}" destId="{590D986D-5F92-49B1-9B12-240BEE69AEF5}" srcOrd="0" destOrd="0" presId="urn:microsoft.com/office/officeart/2005/8/layout/orgChart1"/>
    <dgm:cxn modelId="{173D46F4-6140-4101-9D2F-1D482CD74C48}" type="presOf" srcId="{C6D63802-C31E-46EC-A2AE-11449ABA0CFF}" destId="{47E4CFDC-6BC8-4783-A5A6-810BDB8924C2}" srcOrd="0" destOrd="0" presId="urn:microsoft.com/office/officeart/2005/8/layout/orgChart1"/>
    <dgm:cxn modelId="{5B4331FA-5038-474E-8EFE-2E5C014FD446}" type="presOf" srcId="{103B58C4-D786-4DE2-B36A-07DC5D2A8444}" destId="{2473F35F-F507-4DAB-A9A5-D77D20F4A0F9}" srcOrd="1" destOrd="0" presId="urn:microsoft.com/office/officeart/2005/8/layout/orgChart1"/>
    <dgm:cxn modelId="{32EA4128-EC82-4F83-B8E9-782B3602248B}" type="presOf" srcId="{9C7F13AE-4CBD-4D09-8FC7-75C23FC460D7}" destId="{C4D7262E-8FBD-41FD-B87E-CA5DD330900C}" srcOrd="1" destOrd="0" presId="urn:microsoft.com/office/officeart/2005/8/layout/orgChart1"/>
    <dgm:cxn modelId="{0D785636-1971-4441-A4FD-A140B9ED54C8}" srcId="{A2DAD150-94BB-416B-B0E1-3EE854A6478F}" destId="{103B58C4-D786-4DE2-B36A-07DC5D2A8444}" srcOrd="0" destOrd="0" parTransId="{44944C1A-49A8-456F-80D0-11453D79F8BD}" sibTransId="{AC8FE514-D5A3-4F9B-809E-AF914E996632}"/>
    <dgm:cxn modelId="{BE4A9977-1C41-438F-9286-8FC72DE2D573}" srcId="{86BCEE5E-E263-4F99-9DA2-C2ECFF6988BC}" destId="{9C7F13AE-4CBD-4D09-8FC7-75C23FC460D7}" srcOrd="0" destOrd="0" parTransId="{AECF599A-AF86-45B3-8C8B-953E5C80BE8F}" sibTransId="{5B846773-BCDD-47C7-9578-D0785323127A}"/>
    <dgm:cxn modelId="{6AC75D8C-6F49-444E-A88E-3B971D3E0029}" type="presOf" srcId="{38498018-3DF3-4BC9-A73A-6889B085268E}" destId="{1AEABDEE-87CB-441C-8519-2BB78B3C3D7E}" srcOrd="0" destOrd="0" presId="urn:microsoft.com/office/officeart/2005/8/layout/orgChart1"/>
    <dgm:cxn modelId="{23C2BA07-236F-44C4-A13E-4B8ACC30E4E8}" type="presOf" srcId="{C6D63802-C31E-46EC-A2AE-11449ABA0CFF}" destId="{998E401A-AE8D-432B-B793-A1ACAF005894}" srcOrd="1" destOrd="0" presId="urn:microsoft.com/office/officeart/2005/8/layout/orgChart1"/>
    <dgm:cxn modelId="{2B7FD25D-A6D0-4AB8-9D50-E9E50F18F443}" type="presOf" srcId="{A2DAD150-94BB-416B-B0E1-3EE854A6478F}" destId="{B36B5445-E554-4608-94C8-7614B4DCDBF7}" srcOrd="1" destOrd="0" presId="urn:microsoft.com/office/officeart/2005/8/layout/orgChart1"/>
    <dgm:cxn modelId="{58C40220-30E0-4257-B1A5-3152C0651A2E}" type="presOf" srcId="{86BCEE5E-E263-4F99-9DA2-C2ECFF6988BC}" destId="{8FD166BD-5288-4E71-9102-4E9CE0861DCA}" srcOrd="0" destOrd="0" presId="urn:microsoft.com/office/officeart/2005/8/layout/orgChart1"/>
    <dgm:cxn modelId="{B8D9A7F6-1C58-4248-845B-3EBFA3AE5DEF}" srcId="{457E2CCF-16D5-4738-957A-807B2B324DCF}" destId="{C6D63802-C31E-46EC-A2AE-11449ABA0CFF}" srcOrd="0" destOrd="0" parTransId="{3D10669A-DF8D-479B-8B47-F2417F356FF0}" sibTransId="{BFEC0F0F-AF7F-4A66-AF7E-D62CEDB6525F}"/>
    <dgm:cxn modelId="{DB463CAF-69E6-4EA4-9CFB-1CB093E59EA8}" type="presOf" srcId="{0C5AD031-B03C-467C-BE18-2801E2D0E2A0}" destId="{01D2C3EC-0C6A-4848-859D-D0369716998C}" srcOrd="1" destOrd="0" presId="urn:microsoft.com/office/officeart/2005/8/layout/orgChart1"/>
    <dgm:cxn modelId="{7BA32C84-197F-4EEF-AFF4-DCC7CE69CE23}" type="presOf" srcId="{0C5AD031-B03C-467C-BE18-2801E2D0E2A0}" destId="{CD8D2E27-FC79-47AD-8F4E-90462B12C66E}" srcOrd="0" destOrd="0" presId="urn:microsoft.com/office/officeart/2005/8/layout/orgChart1"/>
    <dgm:cxn modelId="{7EE1E5AC-F364-4404-854C-4C5A146564A9}" type="presOf" srcId="{C3847945-52D6-46A0-A85C-CB1FA8540703}" destId="{5FC019AD-1A80-4342-87C7-22EEC347A1EC}" srcOrd="0" destOrd="0" presId="urn:microsoft.com/office/officeart/2005/8/layout/orgChart1"/>
    <dgm:cxn modelId="{A177E093-0A9D-4F0F-820B-89D5CE29A347}" type="presOf" srcId="{457E2CCF-16D5-4738-957A-807B2B324DCF}" destId="{B082719C-48B8-41E8-A75C-1772252F0E2B}" srcOrd="1" destOrd="0" presId="urn:microsoft.com/office/officeart/2005/8/layout/orgChart1"/>
    <dgm:cxn modelId="{39F04920-2F5F-41B9-A638-168F188FDB82}" type="presOf" srcId="{F766CC63-D39F-436C-B5D0-DA1AD42E3E94}" destId="{99AEFB70-5386-449D-904F-4DD83DD7C4D4}" srcOrd="0" destOrd="0" presId="urn:microsoft.com/office/officeart/2005/8/layout/orgChart1"/>
    <dgm:cxn modelId="{26DD9447-4429-454C-9BDD-53006BBABA0F}" srcId="{9C7F13AE-4CBD-4D09-8FC7-75C23FC460D7}" destId="{0C5AD031-B03C-467C-BE18-2801E2D0E2A0}" srcOrd="0" destOrd="0" parTransId="{C3847945-52D6-46A0-A85C-CB1FA8540703}" sibTransId="{2B38E2FA-1F8C-4F75-B718-F554638CDE59}"/>
    <dgm:cxn modelId="{405E709A-3DC8-4358-85C1-4008E00F5E35}" type="presOf" srcId="{F766CC63-D39F-436C-B5D0-DA1AD42E3E94}" destId="{9B25B028-96E4-4DB4-87ED-831106A1E267}" srcOrd="1" destOrd="0" presId="urn:microsoft.com/office/officeart/2005/8/layout/orgChart1"/>
    <dgm:cxn modelId="{636B81A8-E444-4E3A-A805-84A97CB56E29}" type="presOf" srcId="{2F9037C8-98C1-477C-9A3F-EE094400A03B}" destId="{D4DC6B0B-AF6A-43FA-92E5-B0DE61BDF5FF}" srcOrd="0" destOrd="0" presId="urn:microsoft.com/office/officeart/2005/8/layout/orgChart1"/>
    <dgm:cxn modelId="{360BD3AD-D170-4C7F-BB01-321184B3DE29}" srcId="{0C5AD031-B03C-467C-BE18-2801E2D0E2A0}" destId="{457E2CCF-16D5-4738-957A-807B2B324DCF}" srcOrd="0" destOrd="0" parTransId="{04AD8DC2-0C66-4183-8B6C-64CCB2D2ED15}" sibTransId="{F8529729-8D92-4C5F-A6D3-7FBE925A2BB6}"/>
    <dgm:cxn modelId="{D3C9FC10-AE83-4EE9-9711-8E5CAFEA44E7}" type="presOf" srcId="{457E2CCF-16D5-4738-957A-807B2B324DCF}" destId="{1FA8AD4E-FAFF-441D-9DD4-D7611C4D3A75}" srcOrd="0" destOrd="0" presId="urn:microsoft.com/office/officeart/2005/8/layout/orgChart1"/>
    <dgm:cxn modelId="{6B655294-193C-4C99-AD95-53C31EABC177}" srcId="{103B58C4-D786-4DE2-B36A-07DC5D2A8444}" destId="{F766CC63-D39F-436C-B5D0-DA1AD42E3E94}" srcOrd="0" destOrd="0" parTransId="{38498018-3DF3-4BC9-A73A-6889B085268E}" sibTransId="{C9F3DADD-1787-4391-9357-986AAC90155F}"/>
    <dgm:cxn modelId="{1B6CBD1E-6B46-4009-89D0-6C07498F949B}" type="presOf" srcId="{04AD8DC2-0C66-4183-8B6C-64CCB2D2ED15}" destId="{2651CD60-5050-4A60-B612-19157B163DB8}" srcOrd="0" destOrd="0" presId="urn:microsoft.com/office/officeart/2005/8/layout/orgChart1"/>
    <dgm:cxn modelId="{E1E13953-0DE5-446A-80D5-4DEBB3CDB94C}" type="presOf" srcId="{A2DAD150-94BB-416B-B0E1-3EE854A6478F}" destId="{ABBF6746-5873-4A62-B634-51D2E5C63C17}" srcOrd="0" destOrd="0" presId="urn:microsoft.com/office/officeart/2005/8/layout/orgChart1"/>
    <dgm:cxn modelId="{18C06BCB-6D01-48B6-BBE2-B6456F974F42}" type="presParOf" srcId="{8FD166BD-5288-4E71-9102-4E9CE0861DCA}" destId="{91B4CB35-6A83-4409-AD6C-869FE81E4965}" srcOrd="0" destOrd="0" presId="urn:microsoft.com/office/officeart/2005/8/layout/orgChart1"/>
    <dgm:cxn modelId="{82723B7B-FD2A-4B37-BF50-08E0F23FCA15}" type="presParOf" srcId="{91B4CB35-6A83-4409-AD6C-869FE81E4965}" destId="{501AB60D-CCF9-4AF2-AB08-56DAB7A75241}" srcOrd="0" destOrd="0" presId="urn:microsoft.com/office/officeart/2005/8/layout/orgChart1"/>
    <dgm:cxn modelId="{930AFAC9-6650-45B0-8EDE-E78C28725A32}" type="presParOf" srcId="{501AB60D-CCF9-4AF2-AB08-56DAB7A75241}" destId="{590D986D-5F92-49B1-9B12-240BEE69AEF5}" srcOrd="0" destOrd="0" presId="urn:microsoft.com/office/officeart/2005/8/layout/orgChart1"/>
    <dgm:cxn modelId="{508B449E-69C3-45F9-BDD1-3169DF8D9C65}" type="presParOf" srcId="{501AB60D-CCF9-4AF2-AB08-56DAB7A75241}" destId="{C4D7262E-8FBD-41FD-B87E-CA5DD330900C}" srcOrd="1" destOrd="0" presId="urn:microsoft.com/office/officeart/2005/8/layout/orgChart1"/>
    <dgm:cxn modelId="{FA270DCE-E5B2-4A55-B428-1A965E55C110}" type="presParOf" srcId="{91B4CB35-6A83-4409-AD6C-869FE81E4965}" destId="{FD00A59B-50CB-4039-8500-91BF124F8DC4}" srcOrd="1" destOrd="0" presId="urn:microsoft.com/office/officeart/2005/8/layout/orgChart1"/>
    <dgm:cxn modelId="{C474D8F9-A3E8-487A-8232-8A4575959241}" type="presParOf" srcId="{FD00A59B-50CB-4039-8500-91BF124F8DC4}" destId="{5FC019AD-1A80-4342-87C7-22EEC347A1EC}" srcOrd="0" destOrd="0" presId="urn:microsoft.com/office/officeart/2005/8/layout/orgChart1"/>
    <dgm:cxn modelId="{94EF19C9-45E4-4918-81EA-8F1913D2B716}" type="presParOf" srcId="{FD00A59B-50CB-4039-8500-91BF124F8DC4}" destId="{1893AFA9-AAB9-4F41-9D53-BB57C76F9E39}" srcOrd="1" destOrd="0" presId="urn:microsoft.com/office/officeart/2005/8/layout/orgChart1"/>
    <dgm:cxn modelId="{979C514D-C9BC-472C-9089-2195EF22CE0F}" type="presParOf" srcId="{1893AFA9-AAB9-4F41-9D53-BB57C76F9E39}" destId="{388E331C-6C5B-4609-BB3D-AD1FF44BFBD2}" srcOrd="0" destOrd="0" presId="urn:microsoft.com/office/officeart/2005/8/layout/orgChart1"/>
    <dgm:cxn modelId="{2099011B-9ECC-4B4F-A0E7-5B1525549B97}" type="presParOf" srcId="{388E331C-6C5B-4609-BB3D-AD1FF44BFBD2}" destId="{CD8D2E27-FC79-47AD-8F4E-90462B12C66E}" srcOrd="0" destOrd="0" presId="urn:microsoft.com/office/officeart/2005/8/layout/orgChart1"/>
    <dgm:cxn modelId="{B5E267FF-6F8A-40A6-ADC3-8042DDD706F0}" type="presParOf" srcId="{388E331C-6C5B-4609-BB3D-AD1FF44BFBD2}" destId="{01D2C3EC-0C6A-4848-859D-D0369716998C}" srcOrd="1" destOrd="0" presId="urn:microsoft.com/office/officeart/2005/8/layout/orgChart1"/>
    <dgm:cxn modelId="{52DDCE3C-340F-4354-883B-32112B2400BE}" type="presParOf" srcId="{1893AFA9-AAB9-4F41-9D53-BB57C76F9E39}" destId="{4CD1B047-C3AB-41FD-8EB4-DA7BDD20CE76}" srcOrd="1" destOrd="0" presId="urn:microsoft.com/office/officeart/2005/8/layout/orgChart1"/>
    <dgm:cxn modelId="{DBC67B2B-90CE-4518-8D80-3F802FAB7534}" type="presParOf" srcId="{4CD1B047-C3AB-41FD-8EB4-DA7BDD20CE76}" destId="{2651CD60-5050-4A60-B612-19157B163DB8}" srcOrd="0" destOrd="0" presId="urn:microsoft.com/office/officeart/2005/8/layout/orgChart1"/>
    <dgm:cxn modelId="{4C4058D2-B1E7-4405-AA0A-058DA35C08D4}" type="presParOf" srcId="{4CD1B047-C3AB-41FD-8EB4-DA7BDD20CE76}" destId="{89AD1270-D513-4B22-BFCA-30867CCE719C}" srcOrd="1" destOrd="0" presId="urn:microsoft.com/office/officeart/2005/8/layout/orgChart1"/>
    <dgm:cxn modelId="{1AE6E649-5C5D-4498-AA03-B132152E5F8D}" type="presParOf" srcId="{89AD1270-D513-4B22-BFCA-30867CCE719C}" destId="{1C3A47E7-ADF3-4E81-84A7-9F14B261BFA3}" srcOrd="0" destOrd="0" presId="urn:microsoft.com/office/officeart/2005/8/layout/orgChart1"/>
    <dgm:cxn modelId="{19B1528F-3CDF-4C34-B73C-CDA240CC453D}" type="presParOf" srcId="{1C3A47E7-ADF3-4E81-84A7-9F14B261BFA3}" destId="{1FA8AD4E-FAFF-441D-9DD4-D7611C4D3A75}" srcOrd="0" destOrd="0" presId="urn:microsoft.com/office/officeart/2005/8/layout/orgChart1"/>
    <dgm:cxn modelId="{71C7284B-DBDC-4D7E-9433-952CE3953D4E}" type="presParOf" srcId="{1C3A47E7-ADF3-4E81-84A7-9F14B261BFA3}" destId="{B082719C-48B8-41E8-A75C-1772252F0E2B}" srcOrd="1" destOrd="0" presId="urn:microsoft.com/office/officeart/2005/8/layout/orgChart1"/>
    <dgm:cxn modelId="{1F63A1C3-3438-4749-9B85-82E5B333D8BB}" type="presParOf" srcId="{89AD1270-D513-4B22-BFCA-30867CCE719C}" destId="{5803FD7F-7B6F-4C95-A52F-4B2B88FB2CD6}" srcOrd="1" destOrd="0" presId="urn:microsoft.com/office/officeart/2005/8/layout/orgChart1"/>
    <dgm:cxn modelId="{1DA53906-6723-4488-BB4F-3BBA56CC351C}" type="presParOf" srcId="{5803FD7F-7B6F-4C95-A52F-4B2B88FB2CD6}" destId="{6CCD419D-072E-4F91-9482-DB6EFD9D5286}" srcOrd="0" destOrd="0" presId="urn:microsoft.com/office/officeart/2005/8/layout/orgChart1"/>
    <dgm:cxn modelId="{3A6FD21A-7215-40C9-A7CE-8B90B80A00B4}" type="presParOf" srcId="{5803FD7F-7B6F-4C95-A52F-4B2B88FB2CD6}" destId="{0A7B1EC7-065B-4F76-82B8-8C5E000D1073}" srcOrd="1" destOrd="0" presId="urn:microsoft.com/office/officeart/2005/8/layout/orgChart1"/>
    <dgm:cxn modelId="{CE3BDF12-E6B2-42E5-A5F7-3D47B5DD4B74}" type="presParOf" srcId="{0A7B1EC7-065B-4F76-82B8-8C5E000D1073}" destId="{836F6236-DE78-4150-BAB7-6B997CC95B3E}" srcOrd="0" destOrd="0" presId="urn:microsoft.com/office/officeart/2005/8/layout/orgChart1"/>
    <dgm:cxn modelId="{68E89F3B-3659-4756-8E5B-68C621CB1EAB}" type="presParOf" srcId="{836F6236-DE78-4150-BAB7-6B997CC95B3E}" destId="{47E4CFDC-6BC8-4783-A5A6-810BDB8924C2}" srcOrd="0" destOrd="0" presId="urn:microsoft.com/office/officeart/2005/8/layout/orgChart1"/>
    <dgm:cxn modelId="{B514D6CD-795C-48E3-B886-BC8E5DF01CE8}" type="presParOf" srcId="{836F6236-DE78-4150-BAB7-6B997CC95B3E}" destId="{998E401A-AE8D-432B-B793-A1ACAF005894}" srcOrd="1" destOrd="0" presId="urn:microsoft.com/office/officeart/2005/8/layout/orgChart1"/>
    <dgm:cxn modelId="{AAAE5C1A-35D6-4B3D-85A8-7350C971B627}" type="presParOf" srcId="{0A7B1EC7-065B-4F76-82B8-8C5E000D1073}" destId="{C526D5FF-C00D-43DC-85A8-4C7004377DD2}" srcOrd="1" destOrd="0" presId="urn:microsoft.com/office/officeart/2005/8/layout/orgChart1"/>
    <dgm:cxn modelId="{E457E9CE-7314-427B-B0B2-40DDF4194708}" type="presParOf" srcId="{C526D5FF-C00D-43DC-85A8-4C7004377DD2}" destId="{D4DC6B0B-AF6A-43FA-92E5-B0DE61BDF5FF}" srcOrd="0" destOrd="0" presId="urn:microsoft.com/office/officeart/2005/8/layout/orgChart1"/>
    <dgm:cxn modelId="{F77EE478-D93E-4031-BD6C-5E4E3E2B510B}" type="presParOf" srcId="{C526D5FF-C00D-43DC-85A8-4C7004377DD2}" destId="{F5D00D84-9E86-48CB-9E54-D27A322FAB56}" srcOrd="1" destOrd="0" presId="urn:microsoft.com/office/officeart/2005/8/layout/orgChart1"/>
    <dgm:cxn modelId="{9E5E8D05-003D-485C-AA14-D6A05F4F88AF}" type="presParOf" srcId="{F5D00D84-9E86-48CB-9E54-D27A322FAB56}" destId="{734AFAFA-8F2C-4241-824A-7C9E44722570}" srcOrd="0" destOrd="0" presId="urn:microsoft.com/office/officeart/2005/8/layout/orgChart1"/>
    <dgm:cxn modelId="{80F65B6B-D886-4A66-AF7D-45065557BC6A}" type="presParOf" srcId="{734AFAFA-8F2C-4241-824A-7C9E44722570}" destId="{ABBF6746-5873-4A62-B634-51D2E5C63C17}" srcOrd="0" destOrd="0" presId="urn:microsoft.com/office/officeart/2005/8/layout/orgChart1"/>
    <dgm:cxn modelId="{6AFE8809-EAAB-4EF0-8E2F-D22E9FED2C80}" type="presParOf" srcId="{734AFAFA-8F2C-4241-824A-7C9E44722570}" destId="{B36B5445-E554-4608-94C8-7614B4DCDBF7}" srcOrd="1" destOrd="0" presId="urn:microsoft.com/office/officeart/2005/8/layout/orgChart1"/>
    <dgm:cxn modelId="{BC393788-7957-499D-92DB-71C11B7562D9}" type="presParOf" srcId="{F5D00D84-9E86-48CB-9E54-D27A322FAB56}" destId="{98405448-6212-4834-BFC3-DF163272DB05}" srcOrd="1" destOrd="0" presId="urn:microsoft.com/office/officeart/2005/8/layout/orgChart1"/>
    <dgm:cxn modelId="{78824138-2EED-47AD-8618-F9684E727F67}" type="presParOf" srcId="{98405448-6212-4834-BFC3-DF163272DB05}" destId="{CE371EDB-CFAC-42CC-98FE-EC7D8C6E6122}" srcOrd="0" destOrd="0" presId="urn:microsoft.com/office/officeart/2005/8/layout/orgChart1"/>
    <dgm:cxn modelId="{7E122E10-5CBA-42A7-A154-FC72CFE713A9}" type="presParOf" srcId="{98405448-6212-4834-BFC3-DF163272DB05}" destId="{A4CB0473-72A2-4C36-BA04-239667282A61}" srcOrd="1" destOrd="0" presId="urn:microsoft.com/office/officeart/2005/8/layout/orgChart1"/>
    <dgm:cxn modelId="{FE376A39-F468-4B75-8525-67729E094B15}" type="presParOf" srcId="{A4CB0473-72A2-4C36-BA04-239667282A61}" destId="{1B7477CC-9DCD-4936-95D0-C2554BB2098F}" srcOrd="0" destOrd="0" presId="urn:microsoft.com/office/officeart/2005/8/layout/orgChart1"/>
    <dgm:cxn modelId="{D78277B0-5B6C-457A-90EA-53F4B82B6454}" type="presParOf" srcId="{1B7477CC-9DCD-4936-95D0-C2554BB2098F}" destId="{A3009838-C1EF-493D-A424-A89C5E095213}" srcOrd="0" destOrd="0" presId="urn:microsoft.com/office/officeart/2005/8/layout/orgChart1"/>
    <dgm:cxn modelId="{162F8163-F103-4BCF-BF65-D7540EDB06C0}" type="presParOf" srcId="{1B7477CC-9DCD-4936-95D0-C2554BB2098F}" destId="{2473F35F-F507-4DAB-A9A5-D77D20F4A0F9}" srcOrd="1" destOrd="0" presId="urn:microsoft.com/office/officeart/2005/8/layout/orgChart1"/>
    <dgm:cxn modelId="{5E9D6740-9473-4FF0-91A8-1BEA22B7B4C7}" type="presParOf" srcId="{A4CB0473-72A2-4C36-BA04-239667282A61}" destId="{817FC60C-0E9F-48AE-9B54-436AA1659931}" srcOrd="1" destOrd="0" presId="urn:microsoft.com/office/officeart/2005/8/layout/orgChart1"/>
    <dgm:cxn modelId="{9B7D0656-54CE-428F-B1D8-C8AC39AB0AAB}" type="presParOf" srcId="{817FC60C-0E9F-48AE-9B54-436AA1659931}" destId="{1AEABDEE-87CB-441C-8519-2BB78B3C3D7E}" srcOrd="0" destOrd="0" presId="urn:microsoft.com/office/officeart/2005/8/layout/orgChart1"/>
    <dgm:cxn modelId="{3EDEE82C-6CBE-48DA-AC7F-D67AE38F3139}" type="presParOf" srcId="{817FC60C-0E9F-48AE-9B54-436AA1659931}" destId="{B3E00DBB-76C8-4251-8D65-E20A0313BE8D}" srcOrd="1" destOrd="0" presId="urn:microsoft.com/office/officeart/2005/8/layout/orgChart1"/>
    <dgm:cxn modelId="{63742C21-56D7-443F-9C5E-D528CDE00F34}" type="presParOf" srcId="{B3E00DBB-76C8-4251-8D65-E20A0313BE8D}" destId="{97482AA2-13C0-4C46-8F77-7B5DAADA26C3}" srcOrd="0" destOrd="0" presId="urn:microsoft.com/office/officeart/2005/8/layout/orgChart1"/>
    <dgm:cxn modelId="{9A89DF16-D4E6-404C-9A71-B2A5FCC4AF20}" type="presParOf" srcId="{97482AA2-13C0-4C46-8F77-7B5DAADA26C3}" destId="{99AEFB70-5386-449D-904F-4DD83DD7C4D4}" srcOrd="0" destOrd="0" presId="urn:microsoft.com/office/officeart/2005/8/layout/orgChart1"/>
    <dgm:cxn modelId="{A25EAE5C-257C-4FDE-BAC8-F98E435618D6}" type="presParOf" srcId="{97482AA2-13C0-4C46-8F77-7B5DAADA26C3}" destId="{9B25B028-96E4-4DB4-87ED-831106A1E267}" srcOrd="1" destOrd="0" presId="urn:microsoft.com/office/officeart/2005/8/layout/orgChart1"/>
    <dgm:cxn modelId="{10DC660D-64D2-4ED5-855C-FEA464B4FFEB}" type="presParOf" srcId="{B3E00DBB-76C8-4251-8D65-E20A0313BE8D}" destId="{4904B706-9F08-4088-9904-7EFFB51ED39A}" srcOrd="1" destOrd="0" presId="urn:microsoft.com/office/officeart/2005/8/layout/orgChart1"/>
    <dgm:cxn modelId="{1A07CC8A-4F48-41C5-81B2-EA1099026CA5}" type="presParOf" srcId="{B3E00DBB-76C8-4251-8D65-E20A0313BE8D}" destId="{454AD2D3-CE90-4E61-A5C6-A81E0ADAF26B}" srcOrd="2" destOrd="0" presId="urn:microsoft.com/office/officeart/2005/8/layout/orgChart1"/>
    <dgm:cxn modelId="{82E9D21C-59F6-4FDF-BEF0-E34E1A1F4A09}" type="presParOf" srcId="{A4CB0473-72A2-4C36-BA04-239667282A61}" destId="{420889C8-43E3-4CE8-A0C6-F11E662A590E}" srcOrd="2" destOrd="0" presId="urn:microsoft.com/office/officeart/2005/8/layout/orgChart1"/>
    <dgm:cxn modelId="{9798DB56-6538-48FC-B235-5EC68D630598}" type="presParOf" srcId="{F5D00D84-9E86-48CB-9E54-D27A322FAB56}" destId="{1D450CB1-32A0-489E-9135-6B573A8F6770}" srcOrd="2" destOrd="0" presId="urn:microsoft.com/office/officeart/2005/8/layout/orgChart1"/>
    <dgm:cxn modelId="{C4225CFE-56C7-4D01-AA76-802C22AF63B7}" type="presParOf" srcId="{0A7B1EC7-065B-4F76-82B8-8C5E000D1073}" destId="{72209A11-D051-4EEF-BFB9-3D8E3C8A882D}" srcOrd="2" destOrd="0" presId="urn:microsoft.com/office/officeart/2005/8/layout/orgChart1"/>
    <dgm:cxn modelId="{21875F58-2978-45C8-91C1-96055EF889DE}" type="presParOf" srcId="{89AD1270-D513-4B22-BFCA-30867CCE719C}" destId="{572ED705-168C-4649-8BF9-77E6D56E526C}" srcOrd="2" destOrd="0" presId="urn:microsoft.com/office/officeart/2005/8/layout/orgChart1"/>
    <dgm:cxn modelId="{1B52C048-1A78-4C35-9082-85FBAB1B9890}" type="presParOf" srcId="{1893AFA9-AAB9-4F41-9D53-BB57C76F9E39}" destId="{AF2094C7-0D4C-4708-B8FA-A9C3AEBADDC7}" srcOrd="2" destOrd="0" presId="urn:microsoft.com/office/officeart/2005/8/layout/orgChart1"/>
    <dgm:cxn modelId="{61F13E93-39FB-4072-9D19-93F1E9091526}" type="presParOf" srcId="{91B4CB35-6A83-4409-AD6C-869FE81E4965}" destId="{D650CF56-D664-4B64-AA59-88FBFE120412}"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BCEE5E-E263-4F99-9DA2-C2ECFF6988BC}" type="doc">
      <dgm:prSet loTypeId="urn:microsoft.com/office/officeart/2005/8/layout/orgChart1" loCatId="hierarchy" qsTypeId="urn:microsoft.com/office/officeart/2005/8/quickstyle/3d5" qsCatId="3D" csTypeId="urn:microsoft.com/office/officeart/2005/8/colors/accent6_2" csCatId="accent6" phldr="1"/>
      <dgm:spPr/>
      <dgm:t>
        <a:bodyPr/>
        <a:lstStyle/>
        <a:p>
          <a:endParaRPr lang="en-US"/>
        </a:p>
      </dgm:t>
    </dgm:pt>
    <dgm:pt modelId="{EA1FF988-AED3-42B6-817F-82A9D4797F31}">
      <dgm:prSet phldrT="[Text]"/>
      <dgm:spPr>
        <a:xfrm>
          <a:off x="3445433" y="2484"/>
          <a:ext cx="989707" cy="494853"/>
        </a:xfrm>
        <a:solidFill>
          <a:srgbClr val="70AD47">
            <a:hueOff val="0"/>
            <a:satOff val="0"/>
            <a:lumOff val="0"/>
            <a:alphaOff val="0"/>
          </a:srgbClr>
        </a:solidFill>
        <a:ln>
          <a:noFill/>
        </a:ln>
        <a:effectLst/>
        <a:sp3d extrusionH="381000" contourW="38100" prstMaterial="matte">
          <a:contourClr>
            <a:sysClr val="window" lastClr="FFFFFF"/>
          </a:contourClr>
        </a:sp3d>
      </dgm:spPr>
      <dgm:t>
        <a:bodyPr/>
        <a:lstStyle/>
        <a:p>
          <a:pPr>
            <a:buNone/>
          </a:pPr>
          <a:r>
            <a:rPr lang="en-US" dirty="0">
              <a:solidFill>
                <a:sysClr val="window" lastClr="FFFFFF"/>
              </a:solidFill>
              <a:latin typeface="Calibri" panose="020F0502020204030204"/>
              <a:ea typeface="+mn-ea"/>
              <a:cs typeface="+mn-cs"/>
            </a:rPr>
            <a:t>10</a:t>
          </a:r>
          <a:r>
            <a:rPr lang="en-US" baseline="30000" dirty="0">
              <a:solidFill>
                <a:sysClr val="window" lastClr="FFFFFF"/>
              </a:solidFill>
              <a:latin typeface="Calibri" panose="020F0502020204030204"/>
              <a:ea typeface="+mn-ea"/>
              <a:cs typeface="+mn-cs"/>
            </a:rPr>
            <a:t>th</a:t>
          </a:r>
          <a:r>
            <a:rPr lang="en-US" dirty="0">
              <a:solidFill>
                <a:sysClr val="window" lastClr="FFFFFF"/>
              </a:solidFill>
              <a:latin typeface="Calibri" panose="020F0502020204030204"/>
              <a:ea typeface="+mn-ea"/>
              <a:cs typeface="+mn-cs"/>
            </a:rPr>
            <a:t> Corps Commander</a:t>
          </a:r>
        </a:p>
      </dgm:t>
    </dgm:pt>
    <dgm:pt modelId="{5AF0A44F-1D68-4492-9A31-EAF060E2330B}" type="parTrans" cxnId="{82BE0113-FE70-4889-9E32-20553224D567}">
      <dgm:prSet/>
      <dgm:spPr/>
      <dgm:t>
        <a:bodyPr/>
        <a:lstStyle/>
        <a:p>
          <a:endParaRPr lang="en-US"/>
        </a:p>
      </dgm:t>
    </dgm:pt>
    <dgm:pt modelId="{AD3F4B77-C497-4801-AC2B-E95502109F81}" type="sibTrans" cxnId="{82BE0113-FE70-4889-9E32-20553224D567}">
      <dgm:prSet/>
      <dgm:spPr/>
      <dgm:t>
        <a:bodyPr/>
        <a:lstStyle/>
        <a:p>
          <a:endParaRPr lang="en-US"/>
        </a:p>
      </dgm:t>
    </dgm:pt>
    <dgm:pt modelId="{9C7F13AE-4CBD-4D09-8FC7-75C23FC460D7}">
      <dgm:prSet phldrT="[Text]"/>
      <dgm:spPr>
        <a:xfrm>
          <a:off x="3445433" y="705176"/>
          <a:ext cx="989707" cy="494853"/>
        </a:xfrm>
        <a:solidFill>
          <a:srgbClr val="70AD47">
            <a:hueOff val="0"/>
            <a:satOff val="0"/>
            <a:lumOff val="0"/>
            <a:alphaOff val="0"/>
          </a:srgbClr>
        </a:solidFill>
        <a:ln>
          <a:noFill/>
        </a:ln>
        <a:effectLst/>
        <a:sp3d extrusionH="381000" contourW="38100" prstMaterial="matte">
          <a:contourClr>
            <a:sysClr val="window" lastClr="FFFFFF"/>
          </a:contourClr>
        </a:sp3d>
      </dgm:spPr>
      <dgm:t>
        <a:bodyPr/>
        <a:lstStyle/>
        <a:p>
          <a:pPr>
            <a:buNone/>
          </a:pPr>
          <a:r>
            <a:rPr lang="en-US" dirty="0">
              <a:solidFill>
                <a:sysClr val="window" lastClr="FFFFFF"/>
              </a:solidFill>
              <a:latin typeface="Calibri" panose="020F0502020204030204"/>
              <a:ea typeface="+mn-ea"/>
              <a:cs typeface="+mn-cs"/>
            </a:rPr>
            <a:t>Brigade Commander</a:t>
          </a:r>
        </a:p>
      </dgm:t>
    </dgm:pt>
    <dgm:pt modelId="{AECF599A-AF86-45B3-8C8B-953E5C80BE8F}" type="parTrans" cxnId="{BE4A9977-1C41-438F-9286-8FC72DE2D573}">
      <dgm:prSet/>
      <dgm:spPr>
        <a:xfrm>
          <a:off x="3894566" y="497338"/>
          <a:ext cx="91440" cy="207838"/>
        </a:xfrm>
        <a:noFill/>
        <a:ln w="12700" cap="flat" cmpd="sng" algn="ctr">
          <a:solidFill>
            <a:srgbClr val="70AD47">
              <a:shade val="60000"/>
              <a:hueOff val="0"/>
              <a:satOff val="0"/>
              <a:lumOff val="0"/>
              <a:alphaOff val="0"/>
            </a:srgbClr>
          </a:solidFill>
          <a:prstDash val="solid"/>
          <a:miter lim="800000"/>
        </a:ln>
        <a:effectLst/>
        <a:sp3d z="-40000" prstMaterial="matte"/>
      </dgm:spPr>
      <dgm:t>
        <a:bodyPr/>
        <a:lstStyle/>
        <a:p>
          <a:endParaRPr lang="en-US"/>
        </a:p>
      </dgm:t>
    </dgm:pt>
    <dgm:pt modelId="{5B846773-BCDD-47C7-9578-D0785323127A}" type="sibTrans" cxnId="{BE4A9977-1C41-438F-9286-8FC72DE2D573}">
      <dgm:prSet/>
      <dgm:spPr/>
      <dgm:t>
        <a:bodyPr/>
        <a:lstStyle/>
        <a:p>
          <a:endParaRPr lang="en-US"/>
        </a:p>
      </dgm:t>
    </dgm:pt>
    <dgm:pt modelId="{0C5AD031-B03C-467C-BE18-2801E2D0E2A0}">
      <dgm:prSet phldrT="[Text]"/>
      <dgm:spPr>
        <a:xfrm>
          <a:off x="3445433" y="1407868"/>
          <a:ext cx="989707" cy="494853"/>
        </a:xfrm>
        <a:solidFill>
          <a:srgbClr val="70AD47">
            <a:hueOff val="0"/>
            <a:satOff val="0"/>
            <a:lumOff val="0"/>
            <a:alphaOff val="0"/>
          </a:srgbClr>
        </a:solidFill>
        <a:ln>
          <a:noFill/>
        </a:ln>
        <a:effectLst/>
        <a:sp3d extrusionH="381000" contourW="38100" prstMaterial="matte">
          <a:contourClr>
            <a:sysClr val="window" lastClr="FFFFFF"/>
          </a:contourClr>
        </a:sp3d>
      </dgm:spPr>
      <dgm:t>
        <a:bodyPr/>
        <a:lstStyle/>
        <a:p>
          <a:pPr>
            <a:buNone/>
          </a:pPr>
          <a:r>
            <a:rPr lang="en-US" dirty="0">
              <a:solidFill>
                <a:sysClr val="window" lastClr="FFFFFF"/>
              </a:solidFill>
              <a:latin typeface="Calibri" panose="020F0502020204030204"/>
              <a:ea typeface="+mn-ea"/>
              <a:cs typeface="+mn-cs"/>
            </a:rPr>
            <a:t>Regimental Commander</a:t>
          </a:r>
        </a:p>
      </dgm:t>
    </dgm:pt>
    <dgm:pt modelId="{C3847945-52D6-46A0-A85C-CB1FA8540703}" type="parTrans" cxnId="{26DD9447-4429-454C-9BDD-53006BBABA0F}">
      <dgm:prSet/>
      <dgm:spPr>
        <a:xfrm>
          <a:off x="3894566" y="1200030"/>
          <a:ext cx="91440" cy="207838"/>
        </a:xfrm>
        <a:noFill/>
        <a:ln w="12700" cap="flat" cmpd="sng" algn="ctr">
          <a:solidFill>
            <a:srgbClr val="70AD47">
              <a:shade val="80000"/>
              <a:hueOff val="0"/>
              <a:satOff val="0"/>
              <a:lumOff val="0"/>
              <a:alphaOff val="0"/>
            </a:srgbClr>
          </a:solidFill>
          <a:prstDash val="solid"/>
          <a:miter lim="800000"/>
        </a:ln>
        <a:effectLst/>
        <a:sp3d z="-40000" prstMaterial="matte"/>
      </dgm:spPr>
      <dgm:t>
        <a:bodyPr/>
        <a:lstStyle/>
        <a:p>
          <a:endParaRPr lang="en-US"/>
        </a:p>
      </dgm:t>
    </dgm:pt>
    <dgm:pt modelId="{2B38E2FA-1F8C-4F75-B718-F554638CDE59}" type="sibTrans" cxnId="{26DD9447-4429-454C-9BDD-53006BBABA0F}">
      <dgm:prSet/>
      <dgm:spPr/>
      <dgm:t>
        <a:bodyPr/>
        <a:lstStyle/>
        <a:p>
          <a:endParaRPr lang="en-US"/>
        </a:p>
      </dgm:t>
    </dgm:pt>
    <dgm:pt modelId="{457E2CCF-16D5-4738-957A-807B2B324DCF}">
      <dgm:prSet phldrT="[Text]"/>
      <dgm:spPr>
        <a:xfrm>
          <a:off x="3445433" y="2110560"/>
          <a:ext cx="989707" cy="494853"/>
        </a:xfrm>
        <a:solidFill>
          <a:srgbClr val="70AD47">
            <a:hueOff val="0"/>
            <a:satOff val="0"/>
            <a:lumOff val="0"/>
            <a:alphaOff val="0"/>
          </a:srgbClr>
        </a:solidFill>
        <a:ln>
          <a:noFill/>
        </a:ln>
        <a:effectLst/>
        <a:sp3d extrusionH="381000" contourW="38100" prstMaterial="matte">
          <a:contourClr>
            <a:sysClr val="window" lastClr="FFFFFF"/>
          </a:contourClr>
        </a:sp3d>
      </dgm:spPr>
      <dgm:t>
        <a:bodyPr/>
        <a:lstStyle/>
        <a:p>
          <a:pPr>
            <a:buNone/>
          </a:pPr>
          <a:r>
            <a:rPr lang="en-US" dirty="0">
              <a:solidFill>
                <a:sysClr val="window" lastClr="FFFFFF"/>
              </a:solidFill>
              <a:latin typeface="Calibri" panose="020F0502020204030204"/>
              <a:ea typeface="+mn-ea"/>
              <a:cs typeface="+mn-cs"/>
            </a:rPr>
            <a:t>Battalion Commander</a:t>
          </a:r>
        </a:p>
      </dgm:t>
    </dgm:pt>
    <dgm:pt modelId="{F8529729-8D92-4C5F-A6D3-7FBE925A2BB6}" type="sibTrans" cxnId="{360BD3AD-D170-4C7F-BB01-321184B3DE29}">
      <dgm:prSet/>
      <dgm:spPr/>
      <dgm:t>
        <a:bodyPr/>
        <a:lstStyle/>
        <a:p>
          <a:endParaRPr lang="en-US"/>
        </a:p>
      </dgm:t>
    </dgm:pt>
    <dgm:pt modelId="{04AD8DC2-0C66-4183-8B6C-64CCB2D2ED15}" type="parTrans" cxnId="{360BD3AD-D170-4C7F-BB01-321184B3DE29}">
      <dgm:prSet/>
      <dgm:spPr>
        <a:xfrm>
          <a:off x="3894566" y="1902722"/>
          <a:ext cx="91440" cy="207838"/>
        </a:xfrm>
        <a:noFill/>
        <a:ln w="12700" cap="flat" cmpd="sng" algn="ctr">
          <a:solidFill>
            <a:srgbClr val="70AD47">
              <a:shade val="80000"/>
              <a:hueOff val="0"/>
              <a:satOff val="0"/>
              <a:lumOff val="0"/>
              <a:alphaOff val="0"/>
            </a:srgbClr>
          </a:solidFill>
          <a:prstDash val="solid"/>
          <a:miter lim="800000"/>
        </a:ln>
        <a:effectLst/>
        <a:sp3d z="-40000" prstMaterial="matte"/>
      </dgm:spPr>
      <dgm:t>
        <a:bodyPr/>
        <a:lstStyle/>
        <a:p>
          <a:endParaRPr lang="en-US"/>
        </a:p>
      </dgm:t>
    </dgm:pt>
    <dgm:pt modelId="{C6D63802-C31E-46EC-A2AE-11449ABA0CFF}">
      <dgm:prSet/>
      <dgm:spPr>
        <a:xfrm>
          <a:off x="3445433" y="2813252"/>
          <a:ext cx="989707" cy="494853"/>
        </a:xfrm>
        <a:solidFill>
          <a:srgbClr val="70AD47">
            <a:hueOff val="0"/>
            <a:satOff val="0"/>
            <a:lumOff val="0"/>
            <a:alphaOff val="0"/>
          </a:srgbClr>
        </a:solidFill>
        <a:ln>
          <a:noFill/>
        </a:ln>
        <a:effectLst/>
        <a:sp3d extrusionH="381000" contourW="38100" prstMaterial="matte">
          <a:contourClr>
            <a:sysClr val="window" lastClr="FFFFFF"/>
          </a:contourClr>
        </a:sp3d>
      </dgm:spPr>
      <dgm:t>
        <a:bodyPr/>
        <a:lstStyle/>
        <a:p>
          <a:pPr>
            <a:buNone/>
          </a:pPr>
          <a:r>
            <a:rPr lang="en-US" dirty="0">
              <a:solidFill>
                <a:sysClr val="window" lastClr="FFFFFF"/>
              </a:solidFill>
              <a:latin typeface="Calibri" panose="020F0502020204030204"/>
              <a:ea typeface="+mn-ea"/>
              <a:cs typeface="+mn-cs"/>
            </a:rPr>
            <a:t>Company Commander</a:t>
          </a:r>
        </a:p>
      </dgm:t>
    </dgm:pt>
    <dgm:pt modelId="{3D10669A-DF8D-479B-8B47-F2417F356FF0}" type="parTrans" cxnId="{B8D9A7F6-1C58-4248-845B-3EBFA3AE5DEF}">
      <dgm:prSet/>
      <dgm:spPr>
        <a:xfrm>
          <a:off x="3894566" y="2605414"/>
          <a:ext cx="91440" cy="207838"/>
        </a:xfrm>
        <a:noFill/>
        <a:ln w="12700" cap="flat" cmpd="sng" algn="ctr">
          <a:solidFill>
            <a:srgbClr val="70AD47">
              <a:shade val="80000"/>
              <a:hueOff val="0"/>
              <a:satOff val="0"/>
              <a:lumOff val="0"/>
              <a:alphaOff val="0"/>
            </a:srgbClr>
          </a:solidFill>
          <a:prstDash val="solid"/>
          <a:miter lim="800000"/>
        </a:ln>
        <a:effectLst/>
        <a:sp3d z="-40000" prstMaterial="matte"/>
      </dgm:spPr>
      <dgm:t>
        <a:bodyPr/>
        <a:lstStyle/>
        <a:p>
          <a:endParaRPr lang="en-US"/>
        </a:p>
      </dgm:t>
    </dgm:pt>
    <dgm:pt modelId="{BFEC0F0F-AF7F-4A66-AF7E-D62CEDB6525F}" type="sibTrans" cxnId="{B8D9A7F6-1C58-4248-845B-3EBFA3AE5DEF}">
      <dgm:prSet/>
      <dgm:spPr/>
      <dgm:t>
        <a:bodyPr/>
        <a:lstStyle/>
        <a:p>
          <a:endParaRPr lang="en-US"/>
        </a:p>
      </dgm:t>
    </dgm:pt>
    <dgm:pt modelId="{A2DAD150-94BB-416B-B0E1-3EE854A6478F}">
      <dgm:prSet/>
      <dgm:spPr>
        <a:xfrm>
          <a:off x="3445433" y="3515944"/>
          <a:ext cx="989707" cy="494853"/>
        </a:xfrm>
        <a:solidFill>
          <a:srgbClr val="70AD47">
            <a:hueOff val="0"/>
            <a:satOff val="0"/>
            <a:lumOff val="0"/>
            <a:alphaOff val="0"/>
          </a:srgbClr>
        </a:solidFill>
        <a:ln>
          <a:noFill/>
        </a:ln>
        <a:effectLst/>
        <a:sp3d extrusionH="381000" contourW="38100" prstMaterial="matte">
          <a:contourClr>
            <a:sysClr val="window" lastClr="FFFFFF"/>
          </a:contourClr>
        </a:sp3d>
      </dgm:spPr>
      <dgm:t>
        <a:bodyPr/>
        <a:lstStyle/>
        <a:p>
          <a:pPr>
            <a:buNone/>
          </a:pPr>
          <a:r>
            <a:rPr lang="en-US" dirty="0">
              <a:solidFill>
                <a:sysClr val="window" lastClr="FFFFFF"/>
              </a:solidFill>
              <a:latin typeface="Calibri" panose="020F0502020204030204"/>
              <a:ea typeface="+mn-ea"/>
              <a:cs typeface="+mn-cs"/>
            </a:rPr>
            <a:t>Platoon Leader</a:t>
          </a:r>
        </a:p>
      </dgm:t>
    </dgm:pt>
    <dgm:pt modelId="{2F9037C8-98C1-477C-9A3F-EE094400A03B}" type="parTrans" cxnId="{F8F7326B-F2F7-4F78-9DD9-7C4D7F90E334}">
      <dgm:prSet/>
      <dgm:spPr>
        <a:xfrm>
          <a:off x="3894566" y="3308106"/>
          <a:ext cx="91440" cy="207838"/>
        </a:xfrm>
        <a:noFill/>
        <a:ln w="12700" cap="flat" cmpd="sng" algn="ctr">
          <a:solidFill>
            <a:srgbClr val="70AD47">
              <a:shade val="80000"/>
              <a:hueOff val="0"/>
              <a:satOff val="0"/>
              <a:lumOff val="0"/>
              <a:alphaOff val="0"/>
            </a:srgbClr>
          </a:solidFill>
          <a:prstDash val="solid"/>
          <a:miter lim="800000"/>
        </a:ln>
        <a:effectLst/>
        <a:sp3d z="-40000" prstMaterial="matte"/>
      </dgm:spPr>
      <dgm:t>
        <a:bodyPr/>
        <a:lstStyle/>
        <a:p>
          <a:endParaRPr lang="en-US"/>
        </a:p>
      </dgm:t>
    </dgm:pt>
    <dgm:pt modelId="{4A4EF4FF-2457-4D69-9FE0-1BD52449DC20}" type="sibTrans" cxnId="{F8F7326B-F2F7-4F78-9DD9-7C4D7F90E334}">
      <dgm:prSet/>
      <dgm:spPr/>
      <dgm:t>
        <a:bodyPr/>
        <a:lstStyle/>
        <a:p>
          <a:endParaRPr lang="en-US"/>
        </a:p>
      </dgm:t>
    </dgm:pt>
    <dgm:pt modelId="{103B58C4-D786-4DE2-B36A-07DC5D2A8444}">
      <dgm:prSet/>
      <dgm:spPr>
        <a:xfrm>
          <a:off x="3445433" y="4218636"/>
          <a:ext cx="989707" cy="494853"/>
        </a:xfrm>
        <a:solidFill>
          <a:srgbClr val="70AD47">
            <a:hueOff val="0"/>
            <a:satOff val="0"/>
            <a:lumOff val="0"/>
            <a:alphaOff val="0"/>
          </a:srgbClr>
        </a:solidFill>
        <a:ln>
          <a:noFill/>
        </a:ln>
        <a:effectLst/>
        <a:sp3d extrusionH="381000" contourW="38100" prstMaterial="matte">
          <a:contourClr>
            <a:sysClr val="window" lastClr="FFFFFF"/>
          </a:contourClr>
        </a:sp3d>
      </dgm:spPr>
      <dgm:t>
        <a:bodyPr/>
        <a:lstStyle/>
        <a:p>
          <a:pPr>
            <a:buNone/>
          </a:pPr>
          <a:r>
            <a:rPr lang="en-US" dirty="0">
              <a:solidFill>
                <a:sysClr val="window" lastClr="FFFFFF"/>
              </a:solidFill>
              <a:latin typeface="Calibri" panose="020F0502020204030204"/>
              <a:ea typeface="+mn-ea"/>
              <a:cs typeface="+mn-cs"/>
            </a:rPr>
            <a:t>Squad Leader</a:t>
          </a:r>
        </a:p>
      </dgm:t>
    </dgm:pt>
    <dgm:pt modelId="{44944C1A-49A8-456F-80D0-11453D79F8BD}" type="parTrans" cxnId="{0D785636-1971-4441-A4FD-A140B9ED54C8}">
      <dgm:prSet/>
      <dgm:spPr>
        <a:xfrm>
          <a:off x="3894566" y="4010798"/>
          <a:ext cx="91440" cy="207838"/>
        </a:xfrm>
        <a:noFill/>
        <a:ln w="12700" cap="flat" cmpd="sng" algn="ctr">
          <a:solidFill>
            <a:srgbClr val="70AD47">
              <a:shade val="80000"/>
              <a:hueOff val="0"/>
              <a:satOff val="0"/>
              <a:lumOff val="0"/>
              <a:alphaOff val="0"/>
            </a:srgbClr>
          </a:solidFill>
          <a:prstDash val="solid"/>
          <a:miter lim="800000"/>
        </a:ln>
        <a:effectLst/>
        <a:sp3d z="-40000" prstMaterial="matte"/>
      </dgm:spPr>
      <dgm:t>
        <a:bodyPr/>
        <a:lstStyle/>
        <a:p>
          <a:endParaRPr lang="en-US"/>
        </a:p>
      </dgm:t>
    </dgm:pt>
    <dgm:pt modelId="{AC8FE514-D5A3-4F9B-809E-AF914E996632}" type="sibTrans" cxnId="{0D785636-1971-4441-A4FD-A140B9ED54C8}">
      <dgm:prSet/>
      <dgm:spPr/>
      <dgm:t>
        <a:bodyPr/>
        <a:lstStyle/>
        <a:p>
          <a:endParaRPr lang="en-US"/>
        </a:p>
      </dgm:t>
    </dgm:pt>
    <dgm:pt modelId="{F766CC63-D39F-436C-B5D0-DA1AD42E3E94}">
      <dgm:prSet/>
      <dgm:spPr>
        <a:xfrm>
          <a:off x="3692859" y="4921328"/>
          <a:ext cx="989707" cy="494853"/>
        </a:xfrm>
        <a:solidFill>
          <a:srgbClr val="70AD47">
            <a:hueOff val="0"/>
            <a:satOff val="0"/>
            <a:lumOff val="0"/>
            <a:alphaOff val="0"/>
          </a:srgbClr>
        </a:solidFill>
        <a:ln>
          <a:noFill/>
        </a:ln>
        <a:effectLst/>
        <a:sp3d extrusionH="381000" contourW="38100" prstMaterial="matte">
          <a:contourClr>
            <a:sysClr val="window" lastClr="FFFFFF"/>
          </a:contourClr>
        </a:sp3d>
      </dgm:spPr>
      <dgm:t>
        <a:bodyPr/>
        <a:lstStyle/>
        <a:p>
          <a:pPr>
            <a:buNone/>
          </a:pPr>
          <a:r>
            <a:rPr lang="en-US" dirty="0">
              <a:solidFill>
                <a:sysClr val="window" lastClr="FFFFFF"/>
              </a:solidFill>
              <a:latin typeface="Calibri" panose="020F0502020204030204"/>
              <a:ea typeface="+mn-ea"/>
              <a:cs typeface="+mn-cs"/>
            </a:rPr>
            <a:t>Squad Member</a:t>
          </a:r>
        </a:p>
      </dgm:t>
    </dgm:pt>
    <dgm:pt modelId="{38498018-3DF3-4BC9-A73A-6889B085268E}" type="parTrans" cxnId="{6B655294-193C-4C99-AD95-53C31EABC177}">
      <dgm:prSet/>
      <dgm:spPr>
        <a:xfrm>
          <a:off x="3544403" y="4713490"/>
          <a:ext cx="148456" cy="455265"/>
        </a:xfrm>
        <a:noFill/>
        <a:ln w="12700" cap="flat" cmpd="sng" algn="ctr">
          <a:solidFill>
            <a:srgbClr val="70AD47">
              <a:shade val="80000"/>
              <a:hueOff val="0"/>
              <a:satOff val="0"/>
              <a:lumOff val="0"/>
              <a:alphaOff val="0"/>
            </a:srgbClr>
          </a:solidFill>
          <a:prstDash val="solid"/>
          <a:miter lim="800000"/>
        </a:ln>
        <a:effectLst/>
        <a:sp3d z="-40000" prstMaterial="matte"/>
      </dgm:spPr>
      <dgm:t>
        <a:bodyPr/>
        <a:lstStyle/>
        <a:p>
          <a:endParaRPr lang="en-US"/>
        </a:p>
      </dgm:t>
    </dgm:pt>
    <dgm:pt modelId="{C9F3DADD-1787-4391-9357-986AAC90155F}" type="sibTrans" cxnId="{6B655294-193C-4C99-AD95-53C31EABC177}">
      <dgm:prSet/>
      <dgm:spPr/>
      <dgm:t>
        <a:bodyPr/>
        <a:lstStyle/>
        <a:p>
          <a:endParaRPr lang="en-US"/>
        </a:p>
      </dgm:t>
    </dgm:pt>
    <dgm:pt modelId="{8FD166BD-5288-4E71-9102-4E9CE0861DCA}" type="pres">
      <dgm:prSet presAssocID="{86BCEE5E-E263-4F99-9DA2-C2ECFF6988BC}" presName="hierChild1" presStyleCnt="0">
        <dgm:presLayoutVars>
          <dgm:orgChart val="1"/>
          <dgm:chPref val="1"/>
          <dgm:dir/>
          <dgm:animOne val="branch"/>
          <dgm:animLvl val="lvl"/>
          <dgm:resizeHandles/>
        </dgm:presLayoutVars>
      </dgm:prSet>
      <dgm:spPr/>
      <dgm:t>
        <a:bodyPr/>
        <a:lstStyle/>
        <a:p>
          <a:endParaRPr lang="en-US"/>
        </a:p>
      </dgm:t>
    </dgm:pt>
    <dgm:pt modelId="{445E5CC1-946F-4FCB-9F3E-C70B5B6BEAE6}" type="pres">
      <dgm:prSet presAssocID="{EA1FF988-AED3-42B6-817F-82A9D4797F31}" presName="hierRoot1" presStyleCnt="0">
        <dgm:presLayoutVars>
          <dgm:hierBranch val="init"/>
        </dgm:presLayoutVars>
      </dgm:prSet>
      <dgm:spPr/>
    </dgm:pt>
    <dgm:pt modelId="{1BAAEA10-FE31-435D-808F-2DC9E30D1D8F}" type="pres">
      <dgm:prSet presAssocID="{EA1FF988-AED3-42B6-817F-82A9D4797F31}" presName="rootComposite1" presStyleCnt="0"/>
      <dgm:spPr/>
    </dgm:pt>
    <dgm:pt modelId="{D19ABC22-54EB-4179-AA87-C7A1E7AEDA59}" type="pres">
      <dgm:prSet presAssocID="{EA1FF988-AED3-42B6-817F-82A9D4797F31}" presName="rootText1" presStyleLbl="node0" presStyleIdx="0" presStyleCnt="1">
        <dgm:presLayoutVars>
          <dgm:chPref val="3"/>
        </dgm:presLayoutVars>
      </dgm:prSet>
      <dgm:spPr>
        <a:prstGeom prst="rect">
          <a:avLst/>
        </a:prstGeom>
      </dgm:spPr>
      <dgm:t>
        <a:bodyPr/>
        <a:lstStyle/>
        <a:p>
          <a:endParaRPr lang="en-US"/>
        </a:p>
      </dgm:t>
    </dgm:pt>
    <dgm:pt modelId="{CA41BEC8-C0E3-42F8-B674-1D08A7FC8A10}" type="pres">
      <dgm:prSet presAssocID="{EA1FF988-AED3-42B6-817F-82A9D4797F31}" presName="rootConnector1" presStyleLbl="node1" presStyleIdx="0" presStyleCnt="0"/>
      <dgm:spPr/>
      <dgm:t>
        <a:bodyPr/>
        <a:lstStyle/>
        <a:p>
          <a:endParaRPr lang="en-US"/>
        </a:p>
      </dgm:t>
    </dgm:pt>
    <dgm:pt modelId="{583A2345-963B-4701-9A61-2476D03A95A1}" type="pres">
      <dgm:prSet presAssocID="{EA1FF988-AED3-42B6-817F-82A9D4797F31}" presName="hierChild2" presStyleCnt="0"/>
      <dgm:spPr/>
    </dgm:pt>
    <dgm:pt modelId="{79E07CCD-17B4-4D7B-9C5A-D7C27D704F8A}" type="pres">
      <dgm:prSet presAssocID="{AECF599A-AF86-45B3-8C8B-953E5C80BE8F}" presName="Name37" presStyleLbl="parChTrans1D2" presStyleIdx="0" presStyleCnt="1"/>
      <dgm:spPr>
        <a:custGeom>
          <a:avLst/>
          <a:gdLst/>
          <a:ahLst/>
          <a:cxnLst/>
          <a:rect l="0" t="0" r="0" b="0"/>
          <a:pathLst>
            <a:path>
              <a:moveTo>
                <a:pt x="45720" y="0"/>
              </a:moveTo>
              <a:lnTo>
                <a:pt x="45720" y="207838"/>
              </a:lnTo>
            </a:path>
          </a:pathLst>
        </a:custGeom>
      </dgm:spPr>
      <dgm:t>
        <a:bodyPr/>
        <a:lstStyle/>
        <a:p>
          <a:endParaRPr lang="en-US"/>
        </a:p>
      </dgm:t>
    </dgm:pt>
    <dgm:pt modelId="{518092A0-6291-4F28-961B-9619D6A80E08}" type="pres">
      <dgm:prSet presAssocID="{9C7F13AE-4CBD-4D09-8FC7-75C23FC460D7}" presName="hierRoot2" presStyleCnt="0">
        <dgm:presLayoutVars>
          <dgm:hierBranch val="init"/>
        </dgm:presLayoutVars>
      </dgm:prSet>
      <dgm:spPr/>
    </dgm:pt>
    <dgm:pt modelId="{BA89635C-72BA-4290-9A7E-F936066BBBC0}" type="pres">
      <dgm:prSet presAssocID="{9C7F13AE-4CBD-4D09-8FC7-75C23FC460D7}" presName="rootComposite" presStyleCnt="0"/>
      <dgm:spPr/>
    </dgm:pt>
    <dgm:pt modelId="{8372DAC6-F54D-4826-A71C-445123165E28}" type="pres">
      <dgm:prSet presAssocID="{9C7F13AE-4CBD-4D09-8FC7-75C23FC460D7}" presName="rootText" presStyleLbl="node2" presStyleIdx="0" presStyleCnt="1">
        <dgm:presLayoutVars>
          <dgm:chPref val="3"/>
        </dgm:presLayoutVars>
      </dgm:prSet>
      <dgm:spPr>
        <a:prstGeom prst="rect">
          <a:avLst/>
        </a:prstGeom>
      </dgm:spPr>
      <dgm:t>
        <a:bodyPr/>
        <a:lstStyle/>
        <a:p>
          <a:endParaRPr lang="en-US"/>
        </a:p>
      </dgm:t>
    </dgm:pt>
    <dgm:pt modelId="{BD3CB684-FAAB-4451-94DF-84646F127A0E}" type="pres">
      <dgm:prSet presAssocID="{9C7F13AE-4CBD-4D09-8FC7-75C23FC460D7}" presName="rootConnector" presStyleLbl="node2" presStyleIdx="0" presStyleCnt="1"/>
      <dgm:spPr/>
      <dgm:t>
        <a:bodyPr/>
        <a:lstStyle/>
        <a:p>
          <a:endParaRPr lang="en-US"/>
        </a:p>
      </dgm:t>
    </dgm:pt>
    <dgm:pt modelId="{0BBE013F-FA63-4573-A586-C72856E30952}" type="pres">
      <dgm:prSet presAssocID="{9C7F13AE-4CBD-4D09-8FC7-75C23FC460D7}" presName="hierChild4" presStyleCnt="0"/>
      <dgm:spPr/>
    </dgm:pt>
    <dgm:pt modelId="{5FC019AD-1A80-4342-87C7-22EEC347A1EC}" type="pres">
      <dgm:prSet presAssocID="{C3847945-52D6-46A0-A85C-CB1FA8540703}" presName="Name37" presStyleLbl="parChTrans1D3" presStyleIdx="0" presStyleCnt="1"/>
      <dgm:spPr>
        <a:custGeom>
          <a:avLst/>
          <a:gdLst/>
          <a:ahLst/>
          <a:cxnLst/>
          <a:rect l="0" t="0" r="0" b="0"/>
          <a:pathLst>
            <a:path>
              <a:moveTo>
                <a:pt x="45720" y="0"/>
              </a:moveTo>
              <a:lnTo>
                <a:pt x="45720" y="207838"/>
              </a:lnTo>
            </a:path>
          </a:pathLst>
        </a:custGeom>
      </dgm:spPr>
      <dgm:t>
        <a:bodyPr/>
        <a:lstStyle/>
        <a:p>
          <a:endParaRPr lang="en-US"/>
        </a:p>
      </dgm:t>
    </dgm:pt>
    <dgm:pt modelId="{1893AFA9-AAB9-4F41-9D53-BB57C76F9E39}" type="pres">
      <dgm:prSet presAssocID="{0C5AD031-B03C-467C-BE18-2801E2D0E2A0}" presName="hierRoot2" presStyleCnt="0">
        <dgm:presLayoutVars>
          <dgm:hierBranch val="init"/>
        </dgm:presLayoutVars>
      </dgm:prSet>
      <dgm:spPr/>
    </dgm:pt>
    <dgm:pt modelId="{388E331C-6C5B-4609-BB3D-AD1FF44BFBD2}" type="pres">
      <dgm:prSet presAssocID="{0C5AD031-B03C-467C-BE18-2801E2D0E2A0}" presName="rootComposite" presStyleCnt="0"/>
      <dgm:spPr/>
    </dgm:pt>
    <dgm:pt modelId="{CD8D2E27-FC79-47AD-8F4E-90462B12C66E}" type="pres">
      <dgm:prSet presAssocID="{0C5AD031-B03C-467C-BE18-2801E2D0E2A0}" presName="rootText" presStyleLbl="node3" presStyleIdx="0" presStyleCnt="1">
        <dgm:presLayoutVars>
          <dgm:chPref val="3"/>
        </dgm:presLayoutVars>
      </dgm:prSet>
      <dgm:spPr>
        <a:prstGeom prst="rect">
          <a:avLst/>
        </a:prstGeom>
      </dgm:spPr>
      <dgm:t>
        <a:bodyPr/>
        <a:lstStyle/>
        <a:p>
          <a:endParaRPr lang="en-US"/>
        </a:p>
      </dgm:t>
    </dgm:pt>
    <dgm:pt modelId="{01D2C3EC-0C6A-4848-859D-D0369716998C}" type="pres">
      <dgm:prSet presAssocID="{0C5AD031-B03C-467C-BE18-2801E2D0E2A0}" presName="rootConnector" presStyleLbl="node3" presStyleIdx="0" presStyleCnt="1"/>
      <dgm:spPr/>
      <dgm:t>
        <a:bodyPr/>
        <a:lstStyle/>
        <a:p>
          <a:endParaRPr lang="en-US"/>
        </a:p>
      </dgm:t>
    </dgm:pt>
    <dgm:pt modelId="{4CD1B047-C3AB-41FD-8EB4-DA7BDD20CE76}" type="pres">
      <dgm:prSet presAssocID="{0C5AD031-B03C-467C-BE18-2801E2D0E2A0}" presName="hierChild4" presStyleCnt="0"/>
      <dgm:spPr/>
    </dgm:pt>
    <dgm:pt modelId="{2651CD60-5050-4A60-B612-19157B163DB8}" type="pres">
      <dgm:prSet presAssocID="{04AD8DC2-0C66-4183-8B6C-64CCB2D2ED15}" presName="Name37" presStyleLbl="parChTrans1D4" presStyleIdx="0" presStyleCnt="5"/>
      <dgm:spPr>
        <a:custGeom>
          <a:avLst/>
          <a:gdLst/>
          <a:ahLst/>
          <a:cxnLst/>
          <a:rect l="0" t="0" r="0" b="0"/>
          <a:pathLst>
            <a:path>
              <a:moveTo>
                <a:pt x="45720" y="0"/>
              </a:moveTo>
              <a:lnTo>
                <a:pt x="45720" y="207838"/>
              </a:lnTo>
            </a:path>
          </a:pathLst>
        </a:custGeom>
      </dgm:spPr>
      <dgm:t>
        <a:bodyPr/>
        <a:lstStyle/>
        <a:p>
          <a:endParaRPr lang="en-US"/>
        </a:p>
      </dgm:t>
    </dgm:pt>
    <dgm:pt modelId="{89AD1270-D513-4B22-BFCA-30867CCE719C}" type="pres">
      <dgm:prSet presAssocID="{457E2CCF-16D5-4738-957A-807B2B324DCF}" presName="hierRoot2" presStyleCnt="0">
        <dgm:presLayoutVars>
          <dgm:hierBranch val="init"/>
        </dgm:presLayoutVars>
      </dgm:prSet>
      <dgm:spPr/>
    </dgm:pt>
    <dgm:pt modelId="{1C3A47E7-ADF3-4E81-84A7-9F14B261BFA3}" type="pres">
      <dgm:prSet presAssocID="{457E2CCF-16D5-4738-957A-807B2B324DCF}" presName="rootComposite" presStyleCnt="0"/>
      <dgm:spPr/>
    </dgm:pt>
    <dgm:pt modelId="{1FA8AD4E-FAFF-441D-9DD4-D7611C4D3A75}" type="pres">
      <dgm:prSet presAssocID="{457E2CCF-16D5-4738-957A-807B2B324DCF}" presName="rootText" presStyleLbl="node4" presStyleIdx="0" presStyleCnt="5">
        <dgm:presLayoutVars>
          <dgm:chPref val="3"/>
        </dgm:presLayoutVars>
      </dgm:prSet>
      <dgm:spPr>
        <a:prstGeom prst="rect">
          <a:avLst/>
        </a:prstGeom>
      </dgm:spPr>
      <dgm:t>
        <a:bodyPr/>
        <a:lstStyle/>
        <a:p>
          <a:endParaRPr lang="en-US"/>
        </a:p>
      </dgm:t>
    </dgm:pt>
    <dgm:pt modelId="{B082719C-48B8-41E8-A75C-1772252F0E2B}" type="pres">
      <dgm:prSet presAssocID="{457E2CCF-16D5-4738-957A-807B2B324DCF}" presName="rootConnector" presStyleLbl="node4" presStyleIdx="0" presStyleCnt="5"/>
      <dgm:spPr/>
      <dgm:t>
        <a:bodyPr/>
        <a:lstStyle/>
        <a:p>
          <a:endParaRPr lang="en-US"/>
        </a:p>
      </dgm:t>
    </dgm:pt>
    <dgm:pt modelId="{5803FD7F-7B6F-4C95-A52F-4B2B88FB2CD6}" type="pres">
      <dgm:prSet presAssocID="{457E2CCF-16D5-4738-957A-807B2B324DCF}" presName="hierChild4" presStyleCnt="0"/>
      <dgm:spPr/>
    </dgm:pt>
    <dgm:pt modelId="{6CCD419D-072E-4F91-9482-DB6EFD9D5286}" type="pres">
      <dgm:prSet presAssocID="{3D10669A-DF8D-479B-8B47-F2417F356FF0}" presName="Name37" presStyleLbl="parChTrans1D4" presStyleIdx="1" presStyleCnt="5"/>
      <dgm:spPr>
        <a:custGeom>
          <a:avLst/>
          <a:gdLst/>
          <a:ahLst/>
          <a:cxnLst/>
          <a:rect l="0" t="0" r="0" b="0"/>
          <a:pathLst>
            <a:path>
              <a:moveTo>
                <a:pt x="45720" y="0"/>
              </a:moveTo>
              <a:lnTo>
                <a:pt x="45720" y="207838"/>
              </a:lnTo>
            </a:path>
          </a:pathLst>
        </a:custGeom>
      </dgm:spPr>
      <dgm:t>
        <a:bodyPr/>
        <a:lstStyle/>
        <a:p>
          <a:endParaRPr lang="en-US"/>
        </a:p>
      </dgm:t>
    </dgm:pt>
    <dgm:pt modelId="{0A7B1EC7-065B-4F76-82B8-8C5E000D1073}" type="pres">
      <dgm:prSet presAssocID="{C6D63802-C31E-46EC-A2AE-11449ABA0CFF}" presName="hierRoot2" presStyleCnt="0">
        <dgm:presLayoutVars>
          <dgm:hierBranch val="init"/>
        </dgm:presLayoutVars>
      </dgm:prSet>
      <dgm:spPr/>
    </dgm:pt>
    <dgm:pt modelId="{836F6236-DE78-4150-BAB7-6B997CC95B3E}" type="pres">
      <dgm:prSet presAssocID="{C6D63802-C31E-46EC-A2AE-11449ABA0CFF}" presName="rootComposite" presStyleCnt="0"/>
      <dgm:spPr/>
    </dgm:pt>
    <dgm:pt modelId="{47E4CFDC-6BC8-4783-A5A6-810BDB8924C2}" type="pres">
      <dgm:prSet presAssocID="{C6D63802-C31E-46EC-A2AE-11449ABA0CFF}" presName="rootText" presStyleLbl="node4" presStyleIdx="1" presStyleCnt="5">
        <dgm:presLayoutVars>
          <dgm:chPref val="3"/>
        </dgm:presLayoutVars>
      </dgm:prSet>
      <dgm:spPr>
        <a:prstGeom prst="rect">
          <a:avLst/>
        </a:prstGeom>
      </dgm:spPr>
      <dgm:t>
        <a:bodyPr/>
        <a:lstStyle/>
        <a:p>
          <a:endParaRPr lang="en-US"/>
        </a:p>
      </dgm:t>
    </dgm:pt>
    <dgm:pt modelId="{998E401A-AE8D-432B-B793-A1ACAF005894}" type="pres">
      <dgm:prSet presAssocID="{C6D63802-C31E-46EC-A2AE-11449ABA0CFF}" presName="rootConnector" presStyleLbl="node4" presStyleIdx="1" presStyleCnt="5"/>
      <dgm:spPr/>
      <dgm:t>
        <a:bodyPr/>
        <a:lstStyle/>
        <a:p>
          <a:endParaRPr lang="en-US"/>
        </a:p>
      </dgm:t>
    </dgm:pt>
    <dgm:pt modelId="{C526D5FF-C00D-43DC-85A8-4C7004377DD2}" type="pres">
      <dgm:prSet presAssocID="{C6D63802-C31E-46EC-A2AE-11449ABA0CFF}" presName="hierChild4" presStyleCnt="0"/>
      <dgm:spPr/>
    </dgm:pt>
    <dgm:pt modelId="{D4DC6B0B-AF6A-43FA-92E5-B0DE61BDF5FF}" type="pres">
      <dgm:prSet presAssocID="{2F9037C8-98C1-477C-9A3F-EE094400A03B}" presName="Name37" presStyleLbl="parChTrans1D4" presStyleIdx="2" presStyleCnt="5"/>
      <dgm:spPr>
        <a:custGeom>
          <a:avLst/>
          <a:gdLst/>
          <a:ahLst/>
          <a:cxnLst/>
          <a:rect l="0" t="0" r="0" b="0"/>
          <a:pathLst>
            <a:path>
              <a:moveTo>
                <a:pt x="45720" y="0"/>
              </a:moveTo>
              <a:lnTo>
                <a:pt x="45720" y="207838"/>
              </a:lnTo>
            </a:path>
          </a:pathLst>
        </a:custGeom>
      </dgm:spPr>
      <dgm:t>
        <a:bodyPr/>
        <a:lstStyle/>
        <a:p>
          <a:endParaRPr lang="en-US"/>
        </a:p>
      </dgm:t>
    </dgm:pt>
    <dgm:pt modelId="{F5D00D84-9E86-48CB-9E54-D27A322FAB56}" type="pres">
      <dgm:prSet presAssocID="{A2DAD150-94BB-416B-B0E1-3EE854A6478F}" presName="hierRoot2" presStyleCnt="0">
        <dgm:presLayoutVars>
          <dgm:hierBranch val="init"/>
        </dgm:presLayoutVars>
      </dgm:prSet>
      <dgm:spPr/>
    </dgm:pt>
    <dgm:pt modelId="{734AFAFA-8F2C-4241-824A-7C9E44722570}" type="pres">
      <dgm:prSet presAssocID="{A2DAD150-94BB-416B-B0E1-3EE854A6478F}" presName="rootComposite" presStyleCnt="0"/>
      <dgm:spPr/>
    </dgm:pt>
    <dgm:pt modelId="{ABBF6746-5873-4A62-B634-51D2E5C63C17}" type="pres">
      <dgm:prSet presAssocID="{A2DAD150-94BB-416B-B0E1-3EE854A6478F}" presName="rootText" presStyleLbl="node4" presStyleIdx="2" presStyleCnt="5">
        <dgm:presLayoutVars>
          <dgm:chPref val="3"/>
        </dgm:presLayoutVars>
      </dgm:prSet>
      <dgm:spPr>
        <a:prstGeom prst="rect">
          <a:avLst/>
        </a:prstGeom>
      </dgm:spPr>
      <dgm:t>
        <a:bodyPr/>
        <a:lstStyle/>
        <a:p>
          <a:endParaRPr lang="en-US"/>
        </a:p>
      </dgm:t>
    </dgm:pt>
    <dgm:pt modelId="{B36B5445-E554-4608-94C8-7614B4DCDBF7}" type="pres">
      <dgm:prSet presAssocID="{A2DAD150-94BB-416B-B0E1-3EE854A6478F}" presName="rootConnector" presStyleLbl="node4" presStyleIdx="2" presStyleCnt="5"/>
      <dgm:spPr/>
      <dgm:t>
        <a:bodyPr/>
        <a:lstStyle/>
        <a:p>
          <a:endParaRPr lang="en-US"/>
        </a:p>
      </dgm:t>
    </dgm:pt>
    <dgm:pt modelId="{98405448-6212-4834-BFC3-DF163272DB05}" type="pres">
      <dgm:prSet presAssocID="{A2DAD150-94BB-416B-B0E1-3EE854A6478F}" presName="hierChild4" presStyleCnt="0"/>
      <dgm:spPr/>
    </dgm:pt>
    <dgm:pt modelId="{CE371EDB-CFAC-42CC-98FE-EC7D8C6E6122}" type="pres">
      <dgm:prSet presAssocID="{44944C1A-49A8-456F-80D0-11453D79F8BD}" presName="Name37" presStyleLbl="parChTrans1D4" presStyleIdx="3" presStyleCnt="5"/>
      <dgm:spPr>
        <a:custGeom>
          <a:avLst/>
          <a:gdLst/>
          <a:ahLst/>
          <a:cxnLst/>
          <a:rect l="0" t="0" r="0" b="0"/>
          <a:pathLst>
            <a:path>
              <a:moveTo>
                <a:pt x="45720" y="0"/>
              </a:moveTo>
              <a:lnTo>
                <a:pt x="45720" y="207838"/>
              </a:lnTo>
            </a:path>
          </a:pathLst>
        </a:custGeom>
      </dgm:spPr>
      <dgm:t>
        <a:bodyPr/>
        <a:lstStyle/>
        <a:p>
          <a:endParaRPr lang="en-US"/>
        </a:p>
      </dgm:t>
    </dgm:pt>
    <dgm:pt modelId="{A4CB0473-72A2-4C36-BA04-239667282A61}" type="pres">
      <dgm:prSet presAssocID="{103B58C4-D786-4DE2-B36A-07DC5D2A8444}" presName="hierRoot2" presStyleCnt="0">
        <dgm:presLayoutVars>
          <dgm:hierBranch val="init"/>
        </dgm:presLayoutVars>
      </dgm:prSet>
      <dgm:spPr/>
    </dgm:pt>
    <dgm:pt modelId="{1B7477CC-9DCD-4936-95D0-C2554BB2098F}" type="pres">
      <dgm:prSet presAssocID="{103B58C4-D786-4DE2-B36A-07DC5D2A8444}" presName="rootComposite" presStyleCnt="0"/>
      <dgm:spPr/>
    </dgm:pt>
    <dgm:pt modelId="{A3009838-C1EF-493D-A424-A89C5E095213}" type="pres">
      <dgm:prSet presAssocID="{103B58C4-D786-4DE2-B36A-07DC5D2A8444}" presName="rootText" presStyleLbl="node4" presStyleIdx="3" presStyleCnt="5">
        <dgm:presLayoutVars>
          <dgm:chPref val="3"/>
        </dgm:presLayoutVars>
      </dgm:prSet>
      <dgm:spPr>
        <a:prstGeom prst="rect">
          <a:avLst/>
        </a:prstGeom>
      </dgm:spPr>
      <dgm:t>
        <a:bodyPr/>
        <a:lstStyle/>
        <a:p>
          <a:endParaRPr lang="en-US"/>
        </a:p>
      </dgm:t>
    </dgm:pt>
    <dgm:pt modelId="{2473F35F-F507-4DAB-A9A5-D77D20F4A0F9}" type="pres">
      <dgm:prSet presAssocID="{103B58C4-D786-4DE2-B36A-07DC5D2A8444}" presName="rootConnector" presStyleLbl="node4" presStyleIdx="3" presStyleCnt="5"/>
      <dgm:spPr/>
      <dgm:t>
        <a:bodyPr/>
        <a:lstStyle/>
        <a:p>
          <a:endParaRPr lang="en-US"/>
        </a:p>
      </dgm:t>
    </dgm:pt>
    <dgm:pt modelId="{817FC60C-0E9F-48AE-9B54-436AA1659931}" type="pres">
      <dgm:prSet presAssocID="{103B58C4-D786-4DE2-B36A-07DC5D2A8444}" presName="hierChild4" presStyleCnt="0"/>
      <dgm:spPr/>
    </dgm:pt>
    <dgm:pt modelId="{1AEABDEE-87CB-441C-8519-2BB78B3C3D7E}" type="pres">
      <dgm:prSet presAssocID="{38498018-3DF3-4BC9-A73A-6889B085268E}" presName="Name37" presStyleLbl="parChTrans1D4" presStyleIdx="4" presStyleCnt="5"/>
      <dgm:spPr>
        <a:custGeom>
          <a:avLst/>
          <a:gdLst/>
          <a:ahLst/>
          <a:cxnLst/>
          <a:rect l="0" t="0" r="0" b="0"/>
          <a:pathLst>
            <a:path>
              <a:moveTo>
                <a:pt x="0" y="0"/>
              </a:moveTo>
              <a:lnTo>
                <a:pt x="0" y="455265"/>
              </a:lnTo>
              <a:lnTo>
                <a:pt x="148456" y="455265"/>
              </a:lnTo>
            </a:path>
          </a:pathLst>
        </a:custGeom>
      </dgm:spPr>
      <dgm:t>
        <a:bodyPr/>
        <a:lstStyle/>
        <a:p>
          <a:endParaRPr lang="en-US"/>
        </a:p>
      </dgm:t>
    </dgm:pt>
    <dgm:pt modelId="{B3E00DBB-76C8-4251-8D65-E20A0313BE8D}" type="pres">
      <dgm:prSet presAssocID="{F766CC63-D39F-436C-B5D0-DA1AD42E3E94}" presName="hierRoot2" presStyleCnt="0">
        <dgm:presLayoutVars>
          <dgm:hierBranch val="init"/>
        </dgm:presLayoutVars>
      </dgm:prSet>
      <dgm:spPr/>
    </dgm:pt>
    <dgm:pt modelId="{97482AA2-13C0-4C46-8F77-7B5DAADA26C3}" type="pres">
      <dgm:prSet presAssocID="{F766CC63-D39F-436C-B5D0-DA1AD42E3E94}" presName="rootComposite" presStyleCnt="0"/>
      <dgm:spPr/>
    </dgm:pt>
    <dgm:pt modelId="{99AEFB70-5386-449D-904F-4DD83DD7C4D4}" type="pres">
      <dgm:prSet presAssocID="{F766CC63-D39F-436C-B5D0-DA1AD42E3E94}" presName="rootText" presStyleLbl="node4" presStyleIdx="4" presStyleCnt="5">
        <dgm:presLayoutVars>
          <dgm:chPref val="3"/>
        </dgm:presLayoutVars>
      </dgm:prSet>
      <dgm:spPr>
        <a:prstGeom prst="rect">
          <a:avLst/>
        </a:prstGeom>
      </dgm:spPr>
      <dgm:t>
        <a:bodyPr/>
        <a:lstStyle/>
        <a:p>
          <a:endParaRPr lang="en-US"/>
        </a:p>
      </dgm:t>
    </dgm:pt>
    <dgm:pt modelId="{9B25B028-96E4-4DB4-87ED-831106A1E267}" type="pres">
      <dgm:prSet presAssocID="{F766CC63-D39F-436C-B5D0-DA1AD42E3E94}" presName="rootConnector" presStyleLbl="node4" presStyleIdx="4" presStyleCnt="5"/>
      <dgm:spPr/>
      <dgm:t>
        <a:bodyPr/>
        <a:lstStyle/>
        <a:p>
          <a:endParaRPr lang="en-US"/>
        </a:p>
      </dgm:t>
    </dgm:pt>
    <dgm:pt modelId="{4904B706-9F08-4088-9904-7EFFB51ED39A}" type="pres">
      <dgm:prSet presAssocID="{F766CC63-D39F-436C-B5D0-DA1AD42E3E94}" presName="hierChild4" presStyleCnt="0"/>
      <dgm:spPr/>
    </dgm:pt>
    <dgm:pt modelId="{454AD2D3-CE90-4E61-A5C6-A81E0ADAF26B}" type="pres">
      <dgm:prSet presAssocID="{F766CC63-D39F-436C-B5D0-DA1AD42E3E94}" presName="hierChild5" presStyleCnt="0"/>
      <dgm:spPr/>
    </dgm:pt>
    <dgm:pt modelId="{420889C8-43E3-4CE8-A0C6-F11E662A590E}" type="pres">
      <dgm:prSet presAssocID="{103B58C4-D786-4DE2-B36A-07DC5D2A8444}" presName="hierChild5" presStyleCnt="0"/>
      <dgm:spPr/>
    </dgm:pt>
    <dgm:pt modelId="{1D450CB1-32A0-489E-9135-6B573A8F6770}" type="pres">
      <dgm:prSet presAssocID="{A2DAD150-94BB-416B-B0E1-3EE854A6478F}" presName="hierChild5" presStyleCnt="0"/>
      <dgm:spPr/>
    </dgm:pt>
    <dgm:pt modelId="{72209A11-D051-4EEF-BFB9-3D8E3C8A882D}" type="pres">
      <dgm:prSet presAssocID="{C6D63802-C31E-46EC-A2AE-11449ABA0CFF}" presName="hierChild5" presStyleCnt="0"/>
      <dgm:spPr/>
    </dgm:pt>
    <dgm:pt modelId="{572ED705-168C-4649-8BF9-77E6D56E526C}" type="pres">
      <dgm:prSet presAssocID="{457E2CCF-16D5-4738-957A-807B2B324DCF}" presName="hierChild5" presStyleCnt="0"/>
      <dgm:spPr/>
    </dgm:pt>
    <dgm:pt modelId="{AF2094C7-0D4C-4708-B8FA-A9C3AEBADDC7}" type="pres">
      <dgm:prSet presAssocID="{0C5AD031-B03C-467C-BE18-2801E2D0E2A0}" presName="hierChild5" presStyleCnt="0"/>
      <dgm:spPr/>
    </dgm:pt>
    <dgm:pt modelId="{2878F61A-F242-45FC-B765-7C22E87899B1}" type="pres">
      <dgm:prSet presAssocID="{9C7F13AE-4CBD-4D09-8FC7-75C23FC460D7}" presName="hierChild5" presStyleCnt="0"/>
      <dgm:spPr/>
    </dgm:pt>
    <dgm:pt modelId="{1BF90062-0D7E-4311-9D54-A9385D9AF2AB}" type="pres">
      <dgm:prSet presAssocID="{EA1FF988-AED3-42B6-817F-82A9D4797F31}" presName="hierChild3" presStyleCnt="0"/>
      <dgm:spPr/>
    </dgm:pt>
  </dgm:ptLst>
  <dgm:cxnLst>
    <dgm:cxn modelId="{C4FE71B1-E007-4336-88D3-290EF607826A}" type="presOf" srcId="{EA1FF988-AED3-42B6-817F-82A9D4797F31}" destId="{D19ABC22-54EB-4179-AA87-C7A1E7AEDA59}" srcOrd="0" destOrd="0" presId="urn:microsoft.com/office/officeart/2005/8/layout/orgChart1"/>
    <dgm:cxn modelId="{A8A7A648-8644-4C5B-B777-07CCF1ECE666}" type="presOf" srcId="{457E2CCF-16D5-4738-957A-807B2B324DCF}" destId="{1FA8AD4E-FAFF-441D-9DD4-D7611C4D3A75}" srcOrd="0" destOrd="0" presId="urn:microsoft.com/office/officeart/2005/8/layout/orgChart1"/>
    <dgm:cxn modelId="{3BF8CF08-55F3-4077-9B3D-91EFE5562E19}" type="presOf" srcId="{9C7F13AE-4CBD-4D09-8FC7-75C23FC460D7}" destId="{BD3CB684-FAAB-4451-94DF-84646F127A0E}" srcOrd="1" destOrd="0" presId="urn:microsoft.com/office/officeart/2005/8/layout/orgChart1"/>
    <dgm:cxn modelId="{8DDA185B-7C8B-4AA3-B293-A8C6555482F4}" type="presOf" srcId="{C6D63802-C31E-46EC-A2AE-11449ABA0CFF}" destId="{998E401A-AE8D-432B-B793-A1ACAF005894}" srcOrd="1" destOrd="0" presId="urn:microsoft.com/office/officeart/2005/8/layout/orgChart1"/>
    <dgm:cxn modelId="{07044A8F-AC03-4EDC-90C7-7843E6A4FC58}" type="presOf" srcId="{F766CC63-D39F-436C-B5D0-DA1AD42E3E94}" destId="{99AEFB70-5386-449D-904F-4DD83DD7C4D4}" srcOrd="0" destOrd="0" presId="urn:microsoft.com/office/officeart/2005/8/layout/orgChart1"/>
    <dgm:cxn modelId="{6EC57A2A-EDC3-4C09-B77C-6DB4D8844D8E}" type="presOf" srcId="{F766CC63-D39F-436C-B5D0-DA1AD42E3E94}" destId="{9B25B028-96E4-4DB4-87ED-831106A1E267}" srcOrd="1" destOrd="0" presId="urn:microsoft.com/office/officeart/2005/8/layout/orgChart1"/>
    <dgm:cxn modelId="{D6456861-5A4D-4A0B-B4CC-D18EF4F5F8AE}" type="presOf" srcId="{44944C1A-49A8-456F-80D0-11453D79F8BD}" destId="{CE371EDB-CFAC-42CC-98FE-EC7D8C6E6122}" srcOrd="0" destOrd="0" presId="urn:microsoft.com/office/officeart/2005/8/layout/orgChart1"/>
    <dgm:cxn modelId="{44E4A337-B46C-419D-8979-2A3281DCE281}" type="presOf" srcId="{A2DAD150-94BB-416B-B0E1-3EE854A6478F}" destId="{B36B5445-E554-4608-94C8-7614B4DCDBF7}" srcOrd="1" destOrd="0" presId="urn:microsoft.com/office/officeart/2005/8/layout/orgChart1"/>
    <dgm:cxn modelId="{BE4A9977-1C41-438F-9286-8FC72DE2D573}" srcId="{EA1FF988-AED3-42B6-817F-82A9D4797F31}" destId="{9C7F13AE-4CBD-4D09-8FC7-75C23FC460D7}" srcOrd="0" destOrd="0" parTransId="{AECF599A-AF86-45B3-8C8B-953E5C80BE8F}" sibTransId="{5B846773-BCDD-47C7-9578-D0785323127A}"/>
    <dgm:cxn modelId="{4C74C811-C272-4025-9E9E-AE50318B1354}" type="presOf" srcId="{0C5AD031-B03C-467C-BE18-2801E2D0E2A0}" destId="{01D2C3EC-0C6A-4848-859D-D0369716998C}" srcOrd="1" destOrd="0" presId="urn:microsoft.com/office/officeart/2005/8/layout/orgChart1"/>
    <dgm:cxn modelId="{1212D82C-D260-4BC5-9D05-80EFC9F5BFF4}" type="presOf" srcId="{3D10669A-DF8D-479B-8B47-F2417F356FF0}" destId="{6CCD419D-072E-4F91-9482-DB6EFD9D5286}" srcOrd="0" destOrd="0" presId="urn:microsoft.com/office/officeart/2005/8/layout/orgChart1"/>
    <dgm:cxn modelId="{82BE0113-FE70-4889-9E32-20553224D567}" srcId="{86BCEE5E-E263-4F99-9DA2-C2ECFF6988BC}" destId="{EA1FF988-AED3-42B6-817F-82A9D4797F31}" srcOrd="0" destOrd="0" parTransId="{5AF0A44F-1D68-4492-9A31-EAF060E2330B}" sibTransId="{AD3F4B77-C497-4801-AC2B-E95502109F81}"/>
    <dgm:cxn modelId="{2C90B7A2-0918-4882-93EA-DCA855A5248E}" type="presOf" srcId="{A2DAD150-94BB-416B-B0E1-3EE854A6478F}" destId="{ABBF6746-5873-4A62-B634-51D2E5C63C17}" srcOrd="0" destOrd="0" presId="urn:microsoft.com/office/officeart/2005/8/layout/orgChart1"/>
    <dgm:cxn modelId="{7EDE3563-F7DD-4B38-A64E-0AAD55CBFB91}" type="presOf" srcId="{0C5AD031-B03C-467C-BE18-2801E2D0E2A0}" destId="{CD8D2E27-FC79-47AD-8F4E-90462B12C66E}" srcOrd="0" destOrd="0" presId="urn:microsoft.com/office/officeart/2005/8/layout/orgChart1"/>
    <dgm:cxn modelId="{3D6BEB10-4763-46AD-A404-DADCD35EE1F0}" type="presOf" srcId="{C6D63802-C31E-46EC-A2AE-11449ABA0CFF}" destId="{47E4CFDC-6BC8-4783-A5A6-810BDB8924C2}" srcOrd="0" destOrd="0" presId="urn:microsoft.com/office/officeart/2005/8/layout/orgChart1"/>
    <dgm:cxn modelId="{1E6970ED-4C35-4EB7-AC08-BDAA674111DB}" type="presOf" srcId="{86BCEE5E-E263-4F99-9DA2-C2ECFF6988BC}" destId="{8FD166BD-5288-4E71-9102-4E9CE0861DCA}" srcOrd="0" destOrd="0" presId="urn:microsoft.com/office/officeart/2005/8/layout/orgChart1"/>
    <dgm:cxn modelId="{1DEA2316-660E-41E2-B736-2EA0A832BBC4}" type="presOf" srcId="{C3847945-52D6-46A0-A85C-CB1FA8540703}" destId="{5FC019AD-1A80-4342-87C7-22EEC347A1EC}" srcOrd="0" destOrd="0" presId="urn:microsoft.com/office/officeart/2005/8/layout/orgChart1"/>
    <dgm:cxn modelId="{A88B2CB8-856F-4B45-9A50-BE4E7FD01E42}" type="presOf" srcId="{38498018-3DF3-4BC9-A73A-6889B085268E}" destId="{1AEABDEE-87CB-441C-8519-2BB78B3C3D7E}" srcOrd="0" destOrd="0" presId="urn:microsoft.com/office/officeart/2005/8/layout/orgChart1"/>
    <dgm:cxn modelId="{F8F7326B-F2F7-4F78-9DD9-7C4D7F90E334}" srcId="{C6D63802-C31E-46EC-A2AE-11449ABA0CFF}" destId="{A2DAD150-94BB-416B-B0E1-3EE854A6478F}" srcOrd="0" destOrd="0" parTransId="{2F9037C8-98C1-477C-9A3F-EE094400A03B}" sibTransId="{4A4EF4FF-2457-4D69-9FE0-1BD52449DC20}"/>
    <dgm:cxn modelId="{6B655294-193C-4C99-AD95-53C31EABC177}" srcId="{103B58C4-D786-4DE2-B36A-07DC5D2A8444}" destId="{F766CC63-D39F-436C-B5D0-DA1AD42E3E94}" srcOrd="0" destOrd="0" parTransId="{38498018-3DF3-4BC9-A73A-6889B085268E}" sibTransId="{C9F3DADD-1787-4391-9357-986AAC90155F}"/>
    <dgm:cxn modelId="{26DD9447-4429-454C-9BDD-53006BBABA0F}" srcId="{9C7F13AE-4CBD-4D09-8FC7-75C23FC460D7}" destId="{0C5AD031-B03C-467C-BE18-2801E2D0E2A0}" srcOrd="0" destOrd="0" parTransId="{C3847945-52D6-46A0-A85C-CB1FA8540703}" sibTransId="{2B38E2FA-1F8C-4F75-B718-F554638CDE59}"/>
    <dgm:cxn modelId="{38984052-04F2-40DB-87FE-6B57632A69E1}" type="presOf" srcId="{AECF599A-AF86-45B3-8C8B-953E5C80BE8F}" destId="{79E07CCD-17B4-4D7B-9C5A-D7C27D704F8A}" srcOrd="0" destOrd="0" presId="urn:microsoft.com/office/officeart/2005/8/layout/orgChart1"/>
    <dgm:cxn modelId="{3E14E2C8-6519-4D9F-9B99-01E30D0CDF57}" type="presOf" srcId="{EA1FF988-AED3-42B6-817F-82A9D4797F31}" destId="{CA41BEC8-C0E3-42F8-B674-1D08A7FC8A10}" srcOrd="1" destOrd="0" presId="urn:microsoft.com/office/officeart/2005/8/layout/orgChart1"/>
    <dgm:cxn modelId="{14F10900-B4EC-4B8D-8A11-EC1C6628440F}" type="presOf" srcId="{103B58C4-D786-4DE2-B36A-07DC5D2A8444}" destId="{2473F35F-F507-4DAB-A9A5-D77D20F4A0F9}" srcOrd="1" destOrd="0" presId="urn:microsoft.com/office/officeart/2005/8/layout/orgChart1"/>
    <dgm:cxn modelId="{187BBA88-4D9A-4BD6-9008-681DB90D77A0}" type="presOf" srcId="{2F9037C8-98C1-477C-9A3F-EE094400A03B}" destId="{D4DC6B0B-AF6A-43FA-92E5-B0DE61BDF5FF}" srcOrd="0" destOrd="0" presId="urn:microsoft.com/office/officeart/2005/8/layout/orgChart1"/>
    <dgm:cxn modelId="{11863F09-28CF-4295-92A7-CE12DE1A84EB}" type="presOf" srcId="{9C7F13AE-4CBD-4D09-8FC7-75C23FC460D7}" destId="{8372DAC6-F54D-4826-A71C-445123165E28}" srcOrd="0" destOrd="0" presId="urn:microsoft.com/office/officeart/2005/8/layout/orgChart1"/>
    <dgm:cxn modelId="{5B55D1E7-D41C-48BA-9147-C46C4B143F76}" type="presOf" srcId="{103B58C4-D786-4DE2-B36A-07DC5D2A8444}" destId="{A3009838-C1EF-493D-A424-A89C5E095213}" srcOrd="0" destOrd="0" presId="urn:microsoft.com/office/officeart/2005/8/layout/orgChart1"/>
    <dgm:cxn modelId="{0D785636-1971-4441-A4FD-A140B9ED54C8}" srcId="{A2DAD150-94BB-416B-B0E1-3EE854A6478F}" destId="{103B58C4-D786-4DE2-B36A-07DC5D2A8444}" srcOrd="0" destOrd="0" parTransId="{44944C1A-49A8-456F-80D0-11453D79F8BD}" sibTransId="{AC8FE514-D5A3-4F9B-809E-AF914E996632}"/>
    <dgm:cxn modelId="{B8D9A7F6-1C58-4248-845B-3EBFA3AE5DEF}" srcId="{457E2CCF-16D5-4738-957A-807B2B324DCF}" destId="{C6D63802-C31E-46EC-A2AE-11449ABA0CFF}" srcOrd="0" destOrd="0" parTransId="{3D10669A-DF8D-479B-8B47-F2417F356FF0}" sibTransId="{BFEC0F0F-AF7F-4A66-AF7E-D62CEDB6525F}"/>
    <dgm:cxn modelId="{D4507857-CC80-40AA-8123-CBF0BCFE091B}" type="presOf" srcId="{457E2CCF-16D5-4738-957A-807B2B324DCF}" destId="{B082719C-48B8-41E8-A75C-1772252F0E2B}" srcOrd="1" destOrd="0" presId="urn:microsoft.com/office/officeart/2005/8/layout/orgChart1"/>
    <dgm:cxn modelId="{93DFE7A0-7CFA-4642-94E6-B573F6A1650A}" type="presOf" srcId="{04AD8DC2-0C66-4183-8B6C-64CCB2D2ED15}" destId="{2651CD60-5050-4A60-B612-19157B163DB8}" srcOrd="0" destOrd="0" presId="urn:microsoft.com/office/officeart/2005/8/layout/orgChart1"/>
    <dgm:cxn modelId="{360BD3AD-D170-4C7F-BB01-321184B3DE29}" srcId="{0C5AD031-B03C-467C-BE18-2801E2D0E2A0}" destId="{457E2CCF-16D5-4738-957A-807B2B324DCF}" srcOrd="0" destOrd="0" parTransId="{04AD8DC2-0C66-4183-8B6C-64CCB2D2ED15}" sibTransId="{F8529729-8D92-4C5F-A6D3-7FBE925A2BB6}"/>
    <dgm:cxn modelId="{07DED7F6-0EFE-4FF2-94D5-51E94D470ECA}" type="presParOf" srcId="{8FD166BD-5288-4E71-9102-4E9CE0861DCA}" destId="{445E5CC1-946F-4FCB-9F3E-C70B5B6BEAE6}" srcOrd="0" destOrd="0" presId="urn:microsoft.com/office/officeart/2005/8/layout/orgChart1"/>
    <dgm:cxn modelId="{7D84FA52-ECC3-4DAC-BD82-3D766BFDC1FF}" type="presParOf" srcId="{445E5CC1-946F-4FCB-9F3E-C70B5B6BEAE6}" destId="{1BAAEA10-FE31-435D-808F-2DC9E30D1D8F}" srcOrd="0" destOrd="0" presId="urn:microsoft.com/office/officeart/2005/8/layout/orgChart1"/>
    <dgm:cxn modelId="{EBF49564-38FE-43D3-8A2F-B250C88DAFD7}" type="presParOf" srcId="{1BAAEA10-FE31-435D-808F-2DC9E30D1D8F}" destId="{D19ABC22-54EB-4179-AA87-C7A1E7AEDA59}" srcOrd="0" destOrd="0" presId="urn:microsoft.com/office/officeart/2005/8/layout/orgChart1"/>
    <dgm:cxn modelId="{1802830C-FCF2-4179-A4BB-79D1FB0F48BC}" type="presParOf" srcId="{1BAAEA10-FE31-435D-808F-2DC9E30D1D8F}" destId="{CA41BEC8-C0E3-42F8-B674-1D08A7FC8A10}" srcOrd="1" destOrd="0" presId="urn:microsoft.com/office/officeart/2005/8/layout/orgChart1"/>
    <dgm:cxn modelId="{463E9137-8050-4D80-B278-D0B8EC606625}" type="presParOf" srcId="{445E5CC1-946F-4FCB-9F3E-C70B5B6BEAE6}" destId="{583A2345-963B-4701-9A61-2476D03A95A1}" srcOrd="1" destOrd="0" presId="urn:microsoft.com/office/officeart/2005/8/layout/orgChart1"/>
    <dgm:cxn modelId="{21B61004-8E6A-438B-A2E8-3AFA8A83D4FB}" type="presParOf" srcId="{583A2345-963B-4701-9A61-2476D03A95A1}" destId="{79E07CCD-17B4-4D7B-9C5A-D7C27D704F8A}" srcOrd="0" destOrd="0" presId="urn:microsoft.com/office/officeart/2005/8/layout/orgChart1"/>
    <dgm:cxn modelId="{CB87BA26-8E3B-4939-97AA-CEC93433E63C}" type="presParOf" srcId="{583A2345-963B-4701-9A61-2476D03A95A1}" destId="{518092A0-6291-4F28-961B-9619D6A80E08}" srcOrd="1" destOrd="0" presId="urn:microsoft.com/office/officeart/2005/8/layout/orgChart1"/>
    <dgm:cxn modelId="{8A90B1AC-62EE-46A6-8B97-1F8C78B16D28}" type="presParOf" srcId="{518092A0-6291-4F28-961B-9619D6A80E08}" destId="{BA89635C-72BA-4290-9A7E-F936066BBBC0}" srcOrd="0" destOrd="0" presId="urn:microsoft.com/office/officeart/2005/8/layout/orgChart1"/>
    <dgm:cxn modelId="{890D4733-1ADB-4A5D-A368-9B904910A596}" type="presParOf" srcId="{BA89635C-72BA-4290-9A7E-F936066BBBC0}" destId="{8372DAC6-F54D-4826-A71C-445123165E28}" srcOrd="0" destOrd="0" presId="urn:microsoft.com/office/officeart/2005/8/layout/orgChart1"/>
    <dgm:cxn modelId="{ACB507F4-D23B-4FEF-A983-451E8E1D8270}" type="presParOf" srcId="{BA89635C-72BA-4290-9A7E-F936066BBBC0}" destId="{BD3CB684-FAAB-4451-94DF-84646F127A0E}" srcOrd="1" destOrd="0" presId="urn:microsoft.com/office/officeart/2005/8/layout/orgChart1"/>
    <dgm:cxn modelId="{F34F890A-7F51-4209-86C0-9F02313147D2}" type="presParOf" srcId="{518092A0-6291-4F28-961B-9619D6A80E08}" destId="{0BBE013F-FA63-4573-A586-C72856E30952}" srcOrd="1" destOrd="0" presId="urn:microsoft.com/office/officeart/2005/8/layout/orgChart1"/>
    <dgm:cxn modelId="{4AA5FE92-CDD2-4738-BEB3-27050096565A}" type="presParOf" srcId="{0BBE013F-FA63-4573-A586-C72856E30952}" destId="{5FC019AD-1A80-4342-87C7-22EEC347A1EC}" srcOrd="0" destOrd="0" presId="urn:microsoft.com/office/officeart/2005/8/layout/orgChart1"/>
    <dgm:cxn modelId="{2FE80ACB-00E0-4ACF-B1C2-0C8B58D8CFB6}" type="presParOf" srcId="{0BBE013F-FA63-4573-A586-C72856E30952}" destId="{1893AFA9-AAB9-4F41-9D53-BB57C76F9E39}" srcOrd="1" destOrd="0" presId="urn:microsoft.com/office/officeart/2005/8/layout/orgChart1"/>
    <dgm:cxn modelId="{22B2E8E7-0D1B-40CA-B5C1-D59CE4BC6D62}" type="presParOf" srcId="{1893AFA9-AAB9-4F41-9D53-BB57C76F9E39}" destId="{388E331C-6C5B-4609-BB3D-AD1FF44BFBD2}" srcOrd="0" destOrd="0" presId="urn:microsoft.com/office/officeart/2005/8/layout/orgChart1"/>
    <dgm:cxn modelId="{F0E80514-7586-4AB4-9EEF-436EFEE05445}" type="presParOf" srcId="{388E331C-6C5B-4609-BB3D-AD1FF44BFBD2}" destId="{CD8D2E27-FC79-47AD-8F4E-90462B12C66E}" srcOrd="0" destOrd="0" presId="urn:microsoft.com/office/officeart/2005/8/layout/orgChart1"/>
    <dgm:cxn modelId="{C9227209-B0B2-4714-B29D-85953A37282B}" type="presParOf" srcId="{388E331C-6C5B-4609-BB3D-AD1FF44BFBD2}" destId="{01D2C3EC-0C6A-4848-859D-D0369716998C}" srcOrd="1" destOrd="0" presId="urn:microsoft.com/office/officeart/2005/8/layout/orgChart1"/>
    <dgm:cxn modelId="{2E706FDA-153C-4F7C-B481-C19907B85E7D}" type="presParOf" srcId="{1893AFA9-AAB9-4F41-9D53-BB57C76F9E39}" destId="{4CD1B047-C3AB-41FD-8EB4-DA7BDD20CE76}" srcOrd="1" destOrd="0" presId="urn:microsoft.com/office/officeart/2005/8/layout/orgChart1"/>
    <dgm:cxn modelId="{D8578F2A-00BB-492F-9CB1-02F92ED2A40A}" type="presParOf" srcId="{4CD1B047-C3AB-41FD-8EB4-DA7BDD20CE76}" destId="{2651CD60-5050-4A60-B612-19157B163DB8}" srcOrd="0" destOrd="0" presId="urn:microsoft.com/office/officeart/2005/8/layout/orgChart1"/>
    <dgm:cxn modelId="{3FE211CC-F258-4372-ACB4-651B44281AF5}" type="presParOf" srcId="{4CD1B047-C3AB-41FD-8EB4-DA7BDD20CE76}" destId="{89AD1270-D513-4B22-BFCA-30867CCE719C}" srcOrd="1" destOrd="0" presId="urn:microsoft.com/office/officeart/2005/8/layout/orgChart1"/>
    <dgm:cxn modelId="{8E46405A-D0F0-411F-965E-8EC3D2C5E5A6}" type="presParOf" srcId="{89AD1270-D513-4B22-BFCA-30867CCE719C}" destId="{1C3A47E7-ADF3-4E81-84A7-9F14B261BFA3}" srcOrd="0" destOrd="0" presId="urn:microsoft.com/office/officeart/2005/8/layout/orgChart1"/>
    <dgm:cxn modelId="{EC29EA82-34E5-4A37-9394-3EC77D0FD585}" type="presParOf" srcId="{1C3A47E7-ADF3-4E81-84A7-9F14B261BFA3}" destId="{1FA8AD4E-FAFF-441D-9DD4-D7611C4D3A75}" srcOrd="0" destOrd="0" presId="urn:microsoft.com/office/officeart/2005/8/layout/orgChart1"/>
    <dgm:cxn modelId="{896D1EFA-A403-4B94-A618-C01A13898F68}" type="presParOf" srcId="{1C3A47E7-ADF3-4E81-84A7-9F14B261BFA3}" destId="{B082719C-48B8-41E8-A75C-1772252F0E2B}" srcOrd="1" destOrd="0" presId="urn:microsoft.com/office/officeart/2005/8/layout/orgChart1"/>
    <dgm:cxn modelId="{83BD84BF-BEEF-4E9D-B7BB-DA027D01E191}" type="presParOf" srcId="{89AD1270-D513-4B22-BFCA-30867CCE719C}" destId="{5803FD7F-7B6F-4C95-A52F-4B2B88FB2CD6}" srcOrd="1" destOrd="0" presId="urn:microsoft.com/office/officeart/2005/8/layout/orgChart1"/>
    <dgm:cxn modelId="{7B8E8190-D7B9-4979-BC61-A3472934AC62}" type="presParOf" srcId="{5803FD7F-7B6F-4C95-A52F-4B2B88FB2CD6}" destId="{6CCD419D-072E-4F91-9482-DB6EFD9D5286}" srcOrd="0" destOrd="0" presId="urn:microsoft.com/office/officeart/2005/8/layout/orgChart1"/>
    <dgm:cxn modelId="{74711403-DCFD-4AFD-8346-7586B118DB44}" type="presParOf" srcId="{5803FD7F-7B6F-4C95-A52F-4B2B88FB2CD6}" destId="{0A7B1EC7-065B-4F76-82B8-8C5E000D1073}" srcOrd="1" destOrd="0" presId="urn:microsoft.com/office/officeart/2005/8/layout/orgChart1"/>
    <dgm:cxn modelId="{7369FE84-FA88-4AA6-9D2C-6DA46AB7787D}" type="presParOf" srcId="{0A7B1EC7-065B-4F76-82B8-8C5E000D1073}" destId="{836F6236-DE78-4150-BAB7-6B997CC95B3E}" srcOrd="0" destOrd="0" presId="urn:microsoft.com/office/officeart/2005/8/layout/orgChart1"/>
    <dgm:cxn modelId="{20EF421A-C28B-4404-8AF8-61135803B59E}" type="presParOf" srcId="{836F6236-DE78-4150-BAB7-6B997CC95B3E}" destId="{47E4CFDC-6BC8-4783-A5A6-810BDB8924C2}" srcOrd="0" destOrd="0" presId="urn:microsoft.com/office/officeart/2005/8/layout/orgChart1"/>
    <dgm:cxn modelId="{0FC945DA-ACAC-4294-BA27-6E940DBDF868}" type="presParOf" srcId="{836F6236-DE78-4150-BAB7-6B997CC95B3E}" destId="{998E401A-AE8D-432B-B793-A1ACAF005894}" srcOrd="1" destOrd="0" presId="urn:microsoft.com/office/officeart/2005/8/layout/orgChart1"/>
    <dgm:cxn modelId="{257F95F5-FCD0-4D10-B213-69722674CAF3}" type="presParOf" srcId="{0A7B1EC7-065B-4F76-82B8-8C5E000D1073}" destId="{C526D5FF-C00D-43DC-85A8-4C7004377DD2}" srcOrd="1" destOrd="0" presId="urn:microsoft.com/office/officeart/2005/8/layout/orgChart1"/>
    <dgm:cxn modelId="{65131517-B48F-4141-B485-B7730377E86F}" type="presParOf" srcId="{C526D5FF-C00D-43DC-85A8-4C7004377DD2}" destId="{D4DC6B0B-AF6A-43FA-92E5-B0DE61BDF5FF}" srcOrd="0" destOrd="0" presId="urn:microsoft.com/office/officeart/2005/8/layout/orgChart1"/>
    <dgm:cxn modelId="{C7FA94C4-9E2A-4AAE-AAC0-148E0C1FEEE5}" type="presParOf" srcId="{C526D5FF-C00D-43DC-85A8-4C7004377DD2}" destId="{F5D00D84-9E86-48CB-9E54-D27A322FAB56}" srcOrd="1" destOrd="0" presId="urn:microsoft.com/office/officeart/2005/8/layout/orgChart1"/>
    <dgm:cxn modelId="{50B150CB-A355-4251-8626-0CECABAE682A}" type="presParOf" srcId="{F5D00D84-9E86-48CB-9E54-D27A322FAB56}" destId="{734AFAFA-8F2C-4241-824A-7C9E44722570}" srcOrd="0" destOrd="0" presId="urn:microsoft.com/office/officeart/2005/8/layout/orgChart1"/>
    <dgm:cxn modelId="{D006E202-9C19-4690-8323-F2B110AE5E7F}" type="presParOf" srcId="{734AFAFA-8F2C-4241-824A-7C9E44722570}" destId="{ABBF6746-5873-4A62-B634-51D2E5C63C17}" srcOrd="0" destOrd="0" presId="urn:microsoft.com/office/officeart/2005/8/layout/orgChart1"/>
    <dgm:cxn modelId="{FCFE1EDA-8669-411A-88A7-36DBABDBFB59}" type="presParOf" srcId="{734AFAFA-8F2C-4241-824A-7C9E44722570}" destId="{B36B5445-E554-4608-94C8-7614B4DCDBF7}" srcOrd="1" destOrd="0" presId="urn:microsoft.com/office/officeart/2005/8/layout/orgChart1"/>
    <dgm:cxn modelId="{778B67CD-1103-4098-A673-E7B7DD1EC54E}" type="presParOf" srcId="{F5D00D84-9E86-48CB-9E54-D27A322FAB56}" destId="{98405448-6212-4834-BFC3-DF163272DB05}" srcOrd="1" destOrd="0" presId="urn:microsoft.com/office/officeart/2005/8/layout/orgChart1"/>
    <dgm:cxn modelId="{8030010E-668D-484A-866D-445E6013D8E7}" type="presParOf" srcId="{98405448-6212-4834-BFC3-DF163272DB05}" destId="{CE371EDB-CFAC-42CC-98FE-EC7D8C6E6122}" srcOrd="0" destOrd="0" presId="urn:microsoft.com/office/officeart/2005/8/layout/orgChart1"/>
    <dgm:cxn modelId="{DD540B6D-DD8C-4B1B-9342-8DFA65BAD2F3}" type="presParOf" srcId="{98405448-6212-4834-BFC3-DF163272DB05}" destId="{A4CB0473-72A2-4C36-BA04-239667282A61}" srcOrd="1" destOrd="0" presId="urn:microsoft.com/office/officeart/2005/8/layout/orgChart1"/>
    <dgm:cxn modelId="{F3A8358A-6074-42FE-A18B-E50AFBCC54DA}" type="presParOf" srcId="{A4CB0473-72A2-4C36-BA04-239667282A61}" destId="{1B7477CC-9DCD-4936-95D0-C2554BB2098F}" srcOrd="0" destOrd="0" presId="urn:microsoft.com/office/officeart/2005/8/layout/orgChart1"/>
    <dgm:cxn modelId="{5E5DD173-FE08-41B5-ADEE-A4C95E10D168}" type="presParOf" srcId="{1B7477CC-9DCD-4936-95D0-C2554BB2098F}" destId="{A3009838-C1EF-493D-A424-A89C5E095213}" srcOrd="0" destOrd="0" presId="urn:microsoft.com/office/officeart/2005/8/layout/orgChart1"/>
    <dgm:cxn modelId="{54594F44-A145-497E-991C-D7F444FB9C74}" type="presParOf" srcId="{1B7477CC-9DCD-4936-95D0-C2554BB2098F}" destId="{2473F35F-F507-4DAB-A9A5-D77D20F4A0F9}" srcOrd="1" destOrd="0" presId="urn:microsoft.com/office/officeart/2005/8/layout/orgChart1"/>
    <dgm:cxn modelId="{A15F9AA5-CCBE-4109-9136-48E059537427}" type="presParOf" srcId="{A4CB0473-72A2-4C36-BA04-239667282A61}" destId="{817FC60C-0E9F-48AE-9B54-436AA1659931}" srcOrd="1" destOrd="0" presId="urn:microsoft.com/office/officeart/2005/8/layout/orgChart1"/>
    <dgm:cxn modelId="{0C8C2F25-2F0B-4F54-9148-AFBFDE591CAB}" type="presParOf" srcId="{817FC60C-0E9F-48AE-9B54-436AA1659931}" destId="{1AEABDEE-87CB-441C-8519-2BB78B3C3D7E}" srcOrd="0" destOrd="0" presId="urn:microsoft.com/office/officeart/2005/8/layout/orgChart1"/>
    <dgm:cxn modelId="{E141C9FD-F961-4550-ADAF-28964D5D09B3}" type="presParOf" srcId="{817FC60C-0E9F-48AE-9B54-436AA1659931}" destId="{B3E00DBB-76C8-4251-8D65-E20A0313BE8D}" srcOrd="1" destOrd="0" presId="urn:microsoft.com/office/officeart/2005/8/layout/orgChart1"/>
    <dgm:cxn modelId="{B1BCB7F6-AF53-4170-BBC2-967958FD807F}" type="presParOf" srcId="{B3E00DBB-76C8-4251-8D65-E20A0313BE8D}" destId="{97482AA2-13C0-4C46-8F77-7B5DAADA26C3}" srcOrd="0" destOrd="0" presId="urn:microsoft.com/office/officeart/2005/8/layout/orgChart1"/>
    <dgm:cxn modelId="{F58D1CB6-FCCE-4F98-9D35-E79707F8FF85}" type="presParOf" srcId="{97482AA2-13C0-4C46-8F77-7B5DAADA26C3}" destId="{99AEFB70-5386-449D-904F-4DD83DD7C4D4}" srcOrd="0" destOrd="0" presId="urn:microsoft.com/office/officeart/2005/8/layout/orgChart1"/>
    <dgm:cxn modelId="{3C02D5B9-D281-4FE9-85A4-F975F6EB1254}" type="presParOf" srcId="{97482AA2-13C0-4C46-8F77-7B5DAADA26C3}" destId="{9B25B028-96E4-4DB4-87ED-831106A1E267}" srcOrd="1" destOrd="0" presId="urn:microsoft.com/office/officeart/2005/8/layout/orgChart1"/>
    <dgm:cxn modelId="{BF36642E-1B32-406E-A0F4-4F47FB74C153}" type="presParOf" srcId="{B3E00DBB-76C8-4251-8D65-E20A0313BE8D}" destId="{4904B706-9F08-4088-9904-7EFFB51ED39A}" srcOrd="1" destOrd="0" presId="urn:microsoft.com/office/officeart/2005/8/layout/orgChart1"/>
    <dgm:cxn modelId="{198AD637-A50F-4706-8057-D79E9242D291}" type="presParOf" srcId="{B3E00DBB-76C8-4251-8D65-E20A0313BE8D}" destId="{454AD2D3-CE90-4E61-A5C6-A81E0ADAF26B}" srcOrd="2" destOrd="0" presId="urn:microsoft.com/office/officeart/2005/8/layout/orgChart1"/>
    <dgm:cxn modelId="{043E54D1-F73C-4E6B-B834-52A045044F54}" type="presParOf" srcId="{A4CB0473-72A2-4C36-BA04-239667282A61}" destId="{420889C8-43E3-4CE8-A0C6-F11E662A590E}" srcOrd="2" destOrd="0" presId="urn:microsoft.com/office/officeart/2005/8/layout/orgChart1"/>
    <dgm:cxn modelId="{2798BDAA-C5A8-4910-B809-55501E3C20D5}" type="presParOf" srcId="{F5D00D84-9E86-48CB-9E54-D27A322FAB56}" destId="{1D450CB1-32A0-489E-9135-6B573A8F6770}" srcOrd="2" destOrd="0" presId="urn:microsoft.com/office/officeart/2005/8/layout/orgChart1"/>
    <dgm:cxn modelId="{913996E9-2E73-4231-833F-C1413D84EF5F}" type="presParOf" srcId="{0A7B1EC7-065B-4F76-82B8-8C5E000D1073}" destId="{72209A11-D051-4EEF-BFB9-3D8E3C8A882D}" srcOrd="2" destOrd="0" presId="urn:microsoft.com/office/officeart/2005/8/layout/orgChart1"/>
    <dgm:cxn modelId="{8ABB7326-A187-4329-9B7B-4B2FE82391C4}" type="presParOf" srcId="{89AD1270-D513-4B22-BFCA-30867CCE719C}" destId="{572ED705-168C-4649-8BF9-77E6D56E526C}" srcOrd="2" destOrd="0" presId="urn:microsoft.com/office/officeart/2005/8/layout/orgChart1"/>
    <dgm:cxn modelId="{CEA480AA-040F-4CF7-98BB-4A2A5AAD0D33}" type="presParOf" srcId="{1893AFA9-AAB9-4F41-9D53-BB57C76F9E39}" destId="{AF2094C7-0D4C-4708-B8FA-A9C3AEBADDC7}" srcOrd="2" destOrd="0" presId="urn:microsoft.com/office/officeart/2005/8/layout/orgChart1"/>
    <dgm:cxn modelId="{16944A01-70E6-4F24-9A66-00A9A4D4DBE1}" type="presParOf" srcId="{518092A0-6291-4F28-961B-9619D6A80E08}" destId="{2878F61A-F242-45FC-B765-7C22E87899B1}" srcOrd="2" destOrd="0" presId="urn:microsoft.com/office/officeart/2005/8/layout/orgChart1"/>
    <dgm:cxn modelId="{EEA992FE-41F6-47E6-A01D-654740729546}" type="presParOf" srcId="{445E5CC1-946F-4FCB-9F3E-C70B5B6BEAE6}" destId="{1BF90062-0D7E-4311-9D54-A9385D9AF2AB}" srcOrd="2" destOrd="0" presId="urn:microsoft.com/office/officeart/2005/8/layout/orgChar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E74D7-5ACF-4C3A-A2D7-6FA8DFDA2E8C}">
      <dsp:nvSpPr>
        <dsp:cNvPr id="0" name=""/>
        <dsp:cNvSpPr/>
      </dsp:nvSpPr>
      <dsp:spPr>
        <a:xfrm>
          <a:off x="827092" y="3987036"/>
          <a:ext cx="109309" cy="335215"/>
        </a:xfrm>
        <a:custGeom>
          <a:avLst/>
          <a:gdLst/>
          <a:ahLst/>
          <a:cxnLst/>
          <a:rect l="0" t="0" r="0" b="0"/>
          <a:pathLst>
            <a:path>
              <a:moveTo>
                <a:pt x="0" y="0"/>
              </a:moveTo>
              <a:lnTo>
                <a:pt x="0" y="335215"/>
              </a:lnTo>
              <a:lnTo>
                <a:pt x="109309" y="335215"/>
              </a:lnTo>
            </a:path>
          </a:pathLst>
        </a:custGeom>
        <a:noFill/>
        <a:ln w="25400" cap="flat" cmpd="sng" algn="ctr">
          <a:solidFill>
            <a:schemeClr val="accent6">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1AEABDEE-87CB-441C-8519-2BB78B3C3D7E}">
      <dsp:nvSpPr>
        <dsp:cNvPr id="0" name=""/>
        <dsp:cNvSpPr/>
      </dsp:nvSpPr>
      <dsp:spPr>
        <a:xfrm>
          <a:off x="1072863" y="3469639"/>
          <a:ext cx="91440" cy="153033"/>
        </a:xfrm>
        <a:custGeom>
          <a:avLst/>
          <a:gdLst/>
          <a:ahLst/>
          <a:cxnLst/>
          <a:rect l="0" t="0" r="0" b="0"/>
          <a:pathLst>
            <a:path>
              <a:moveTo>
                <a:pt x="0" y="0"/>
              </a:moveTo>
              <a:lnTo>
                <a:pt x="0" y="455265"/>
              </a:lnTo>
              <a:lnTo>
                <a:pt x="148456" y="455265"/>
              </a:lnTo>
            </a:path>
          </a:pathLst>
        </a:custGeom>
        <a:noFill/>
        <a:ln w="25400" cap="flat" cmpd="sng" algn="ctr">
          <a:solidFill>
            <a:schemeClr val="accent6">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CE371EDB-CFAC-42CC-98FE-EC7D8C6E6122}">
      <dsp:nvSpPr>
        <dsp:cNvPr id="0" name=""/>
        <dsp:cNvSpPr/>
      </dsp:nvSpPr>
      <dsp:spPr>
        <a:xfrm>
          <a:off x="1072863" y="2952242"/>
          <a:ext cx="91440" cy="153033"/>
        </a:xfrm>
        <a:custGeom>
          <a:avLst/>
          <a:gdLst/>
          <a:ahLst/>
          <a:cxnLst/>
          <a:rect l="0" t="0" r="0" b="0"/>
          <a:pathLst>
            <a:path>
              <a:moveTo>
                <a:pt x="45720" y="0"/>
              </a:moveTo>
              <a:lnTo>
                <a:pt x="45720" y="207838"/>
              </a:lnTo>
            </a:path>
          </a:pathLst>
        </a:custGeom>
        <a:noFill/>
        <a:ln w="25400" cap="flat" cmpd="sng" algn="ctr">
          <a:solidFill>
            <a:schemeClr val="accent6">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D4DC6B0B-AF6A-43FA-92E5-B0DE61BDF5FF}">
      <dsp:nvSpPr>
        <dsp:cNvPr id="0" name=""/>
        <dsp:cNvSpPr/>
      </dsp:nvSpPr>
      <dsp:spPr>
        <a:xfrm>
          <a:off x="1072863" y="2434844"/>
          <a:ext cx="91440" cy="153033"/>
        </a:xfrm>
        <a:custGeom>
          <a:avLst/>
          <a:gdLst/>
          <a:ahLst/>
          <a:cxnLst/>
          <a:rect l="0" t="0" r="0" b="0"/>
          <a:pathLst>
            <a:path>
              <a:moveTo>
                <a:pt x="45720" y="0"/>
              </a:moveTo>
              <a:lnTo>
                <a:pt x="45720" y="207838"/>
              </a:lnTo>
            </a:path>
          </a:pathLst>
        </a:custGeom>
        <a:noFill/>
        <a:ln w="25400" cap="flat" cmpd="sng" algn="ctr">
          <a:solidFill>
            <a:schemeClr val="accent6">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CCD419D-072E-4F91-9482-DB6EFD9D5286}">
      <dsp:nvSpPr>
        <dsp:cNvPr id="0" name=""/>
        <dsp:cNvSpPr/>
      </dsp:nvSpPr>
      <dsp:spPr>
        <a:xfrm>
          <a:off x="1072863" y="1917447"/>
          <a:ext cx="91440" cy="153033"/>
        </a:xfrm>
        <a:custGeom>
          <a:avLst/>
          <a:gdLst/>
          <a:ahLst/>
          <a:cxnLst/>
          <a:rect l="0" t="0" r="0" b="0"/>
          <a:pathLst>
            <a:path>
              <a:moveTo>
                <a:pt x="45720" y="0"/>
              </a:moveTo>
              <a:lnTo>
                <a:pt x="45720" y="207838"/>
              </a:lnTo>
            </a:path>
          </a:pathLst>
        </a:custGeom>
        <a:noFill/>
        <a:ln w="25400" cap="flat" cmpd="sng" algn="ctr">
          <a:solidFill>
            <a:schemeClr val="accent6">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2651CD60-5050-4A60-B612-19157B163DB8}">
      <dsp:nvSpPr>
        <dsp:cNvPr id="0" name=""/>
        <dsp:cNvSpPr/>
      </dsp:nvSpPr>
      <dsp:spPr>
        <a:xfrm>
          <a:off x="1072863" y="1400049"/>
          <a:ext cx="91440" cy="153033"/>
        </a:xfrm>
        <a:custGeom>
          <a:avLst/>
          <a:gdLst/>
          <a:ahLst/>
          <a:cxnLst/>
          <a:rect l="0" t="0" r="0" b="0"/>
          <a:pathLst>
            <a:path>
              <a:moveTo>
                <a:pt x="45720" y="0"/>
              </a:moveTo>
              <a:lnTo>
                <a:pt x="45720" y="207838"/>
              </a:lnTo>
            </a:path>
          </a:pathLst>
        </a:custGeom>
        <a:noFill/>
        <a:ln w="25400" cap="flat" cmpd="sng" algn="ctr">
          <a:solidFill>
            <a:schemeClr val="accent6">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5FC019AD-1A80-4342-87C7-22EEC347A1EC}">
      <dsp:nvSpPr>
        <dsp:cNvPr id="0" name=""/>
        <dsp:cNvSpPr/>
      </dsp:nvSpPr>
      <dsp:spPr>
        <a:xfrm>
          <a:off x="1072863" y="882652"/>
          <a:ext cx="91440" cy="153033"/>
        </a:xfrm>
        <a:custGeom>
          <a:avLst/>
          <a:gdLst/>
          <a:ahLst/>
          <a:cxnLst/>
          <a:rect l="0" t="0" r="0" b="0"/>
          <a:pathLst>
            <a:path>
              <a:moveTo>
                <a:pt x="45720" y="0"/>
              </a:moveTo>
              <a:lnTo>
                <a:pt x="45720" y="207838"/>
              </a:lnTo>
            </a:path>
          </a:pathLst>
        </a:custGeom>
        <a:noFill/>
        <a:ln w="25400" cap="flat" cmpd="sng" algn="ctr">
          <a:solidFill>
            <a:schemeClr val="accent6">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79E07CCD-17B4-4D7B-9C5A-D7C27D704F8A}">
      <dsp:nvSpPr>
        <dsp:cNvPr id="0" name=""/>
        <dsp:cNvSpPr/>
      </dsp:nvSpPr>
      <dsp:spPr>
        <a:xfrm>
          <a:off x="1072863" y="365254"/>
          <a:ext cx="91440" cy="153033"/>
        </a:xfrm>
        <a:custGeom>
          <a:avLst/>
          <a:gdLst/>
          <a:ahLst/>
          <a:cxnLst/>
          <a:rect l="0" t="0" r="0" b="0"/>
          <a:pathLst>
            <a:path>
              <a:moveTo>
                <a:pt x="45720" y="0"/>
              </a:moveTo>
              <a:lnTo>
                <a:pt x="45720" y="207838"/>
              </a:lnTo>
            </a:path>
          </a:pathLst>
        </a:custGeom>
        <a:noFill/>
        <a:ln w="25400" cap="flat" cmpd="sng" algn="ctr">
          <a:solidFill>
            <a:schemeClr val="accent6">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D19ABC22-54EB-4179-AA87-C7A1E7AEDA59}">
      <dsp:nvSpPr>
        <dsp:cNvPr id="0" name=""/>
        <dsp:cNvSpPr/>
      </dsp:nvSpPr>
      <dsp:spPr>
        <a:xfrm>
          <a:off x="754219" y="890"/>
          <a:ext cx="728728" cy="364364"/>
        </a:xfrm>
        <a:prstGeom prst="rect">
          <a:avLst/>
        </a:prstGeom>
        <a:solidFill>
          <a:schemeClr val="accent6">
            <a:hueOff val="0"/>
            <a:satOff val="0"/>
            <a:lumOff val="0"/>
            <a:alphaOff val="0"/>
          </a:scheme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US" sz="1000" kern="1200" dirty="0">
              <a:latin typeface="Calibri" panose="020F0502020204030204"/>
              <a:ea typeface="+mn-ea"/>
              <a:cs typeface="+mn-cs"/>
            </a:rPr>
            <a:t>Governor</a:t>
          </a:r>
        </a:p>
      </dsp:txBody>
      <dsp:txXfrm>
        <a:off x="754219" y="890"/>
        <a:ext cx="728728" cy="364364"/>
      </dsp:txXfrm>
    </dsp:sp>
    <dsp:sp modelId="{8372DAC6-F54D-4826-A71C-445123165E28}">
      <dsp:nvSpPr>
        <dsp:cNvPr id="0" name=""/>
        <dsp:cNvSpPr/>
      </dsp:nvSpPr>
      <dsp:spPr>
        <a:xfrm>
          <a:off x="754219" y="518288"/>
          <a:ext cx="728728" cy="364364"/>
        </a:xfrm>
        <a:prstGeom prst="rect">
          <a:avLst/>
        </a:prstGeom>
        <a:solidFill>
          <a:schemeClr val="accent6">
            <a:hueOff val="0"/>
            <a:satOff val="0"/>
            <a:lumOff val="0"/>
            <a:alphaOff val="0"/>
          </a:scheme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US" sz="1000" kern="1200" dirty="0">
              <a:latin typeface="Calibri" panose="020F0502020204030204"/>
              <a:ea typeface="+mn-ea"/>
              <a:cs typeface="+mn-cs"/>
            </a:rPr>
            <a:t>The Adjutant General</a:t>
          </a:r>
        </a:p>
      </dsp:txBody>
      <dsp:txXfrm>
        <a:off x="754219" y="518288"/>
        <a:ext cx="728728" cy="364364"/>
      </dsp:txXfrm>
    </dsp:sp>
    <dsp:sp modelId="{CD8D2E27-FC79-47AD-8F4E-90462B12C66E}">
      <dsp:nvSpPr>
        <dsp:cNvPr id="0" name=""/>
        <dsp:cNvSpPr/>
      </dsp:nvSpPr>
      <dsp:spPr>
        <a:xfrm>
          <a:off x="754219" y="1035685"/>
          <a:ext cx="728728" cy="364364"/>
        </a:xfrm>
        <a:prstGeom prst="rect">
          <a:avLst/>
        </a:prstGeom>
        <a:solidFill>
          <a:schemeClr val="accent6">
            <a:hueOff val="0"/>
            <a:satOff val="0"/>
            <a:lumOff val="0"/>
            <a:alphaOff val="0"/>
          </a:scheme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US" sz="1000" kern="1200" dirty="0">
              <a:latin typeface="Calibri" panose="020F0502020204030204"/>
              <a:ea typeface="+mn-ea"/>
              <a:cs typeface="+mn-cs"/>
            </a:rPr>
            <a:t>CDR  YCPTF</a:t>
          </a:r>
        </a:p>
      </dsp:txBody>
      <dsp:txXfrm>
        <a:off x="754219" y="1035685"/>
        <a:ext cx="728728" cy="364364"/>
      </dsp:txXfrm>
    </dsp:sp>
    <dsp:sp modelId="{1FA8AD4E-FAFF-441D-9DD4-D7611C4D3A75}">
      <dsp:nvSpPr>
        <dsp:cNvPr id="0" name=""/>
        <dsp:cNvSpPr/>
      </dsp:nvSpPr>
      <dsp:spPr>
        <a:xfrm>
          <a:off x="754219" y="1553082"/>
          <a:ext cx="728728" cy="364364"/>
        </a:xfrm>
        <a:prstGeom prst="rect">
          <a:avLst/>
        </a:prstGeom>
        <a:solidFill>
          <a:schemeClr val="accent6">
            <a:hueOff val="0"/>
            <a:satOff val="0"/>
            <a:lumOff val="0"/>
            <a:alphaOff val="0"/>
          </a:scheme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US" sz="1000" kern="1200" dirty="0">
              <a:latin typeface="Calibri" panose="020F0502020204030204"/>
              <a:ea typeface="+mn-ea"/>
              <a:cs typeface="+mn-cs"/>
            </a:rPr>
            <a:t>Executive Officer</a:t>
          </a:r>
        </a:p>
      </dsp:txBody>
      <dsp:txXfrm>
        <a:off x="754219" y="1553082"/>
        <a:ext cx="728728" cy="364364"/>
      </dsp:txXfrm>
    </dsp:sp>
    <dsp:sp modelId="{47E4CFDC-6BC8-4783-A5A6-810BDB8924C2}">
      <dsp:nvSpPr>
        <dsp:cNvPr id="0" name=""/>
        <dsp:cNvSpPr/>
      </dsp:nvSpPr>
      <dsp:spPr>
        <a:xfrm>
          <a:off x="754219" y="2070480"/>
          <a:ext cx="728728" cy="364364"/>
        </a:xfrm>
        <a:prstGeom prst="rect">
          <a:avLst/>
        </a:prstGeom>
        <a:solidFill>
          <a:schemeClr val="accent6">
            <a:hueOff val="0"/>
            <a:satOff val="0"/>
            <a:lumOff val="0"/>
            <a:alphaOff val="0"/>
          </a:scheme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US" sz="1000" kern="1200" dirty="0">
              <a:latin typeface="Calibri" panose="020F0502020204030204"/>
              <a:ea typeface="+mn-ea"/>
              <a:cs typeface="+mn-cs"/>
            </a:rPr>
            <a:t>Brigade Advisor</a:t>
          </a:r>
        </a:p>
      </dsp:txBody>
      <dsp:txXfrm>
        <a:off x="754219" y="2070480"/>
        <a:ext cx="728728" cy="364364"/>
      </dsp:txXfrm>
    </dsp:sp>
    <dsp:sp modelId="{ABBF6746-5873-4A62-B634-51D2E5C63C17}">
      <dsp:nvSpPr>
        <dsp:cNvPr id="0" name=""/>
        <dsp:cNvSpPr/>
      </dsp:nvSpPr>
      <dsp:spPr>
        <a:xfrm>
          <a:off x="754219" y="2587877"/>
          <a:ext cx="728728" cy="364364"/>
        </a:xfrm>
        <a:prstGeom prst="rect">
          <a:avLst/>
        </a:prstGeom>
        <a:solidFill>
          <a:schemeClr val="accent6">
            <a:hueOff val="0"/>
            <a:satOff val="0"/>
            <a:lumOff val="0"/>
            <a:alphaOff val="0"/>
          </a:scheme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US" sz="1000" kern="1200" dirty="0">
              <a:latin typeface="Calibri" panose="020F0502020204030204"/>
              <a:ea typeface="+mn-ea"/>
              <a:cs typeface="+mn-cs"/>
            </a:rPr>
            <a:t>Regimental Advisor</a:t>
          </a:r>
        </a:p>
      </dsp:txBody>
      <dsp:txXfrm>
        <a:off x="754219" y="2587877"/>
        <a:ext cx="728728" cy="364364"/>
      </dsp:txXfrm>
    </dsp:sp>
    <dsp:sp modelId="{A3009838-C1EF-493D-A424-A89C5E095213}">
      <dsp:nvSpPr>
        <dsp:cNvPr id="0" name=""/>
        <dsp:cNvSpPr/>
      </dsp:nvSpPr>
      <dsp:spPr>
        <a:xfrm>
          <a:off x="754219" y="3105275"/>
          <a:ext cx="728728" cy="364364"/>
        </a:xfrm>
        <a:prstGeom prst="rect">
          <a:avLst/>
        </a:prstGeom>
        <a:solidFill>
          <a:schemeClr val="accent6">
            <a:hueOff val="0"/>
            <a:satOff val="0"/>
            <a:lumOff val="0"/>
            <a:alphaOff val="0"/>
          </a:scheme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US" sz="1000" kern="1200" dirty="0">
              <a:latin typeface="Calibri" panose="020F0502020204030204"/>
              <a:ea typeface="+mn-ea"/>
              <a:cs typeface="+mn-cs"/>
            </a:rPr>
            <a:t>Commandant</a:t>
          </a:r>
        </a:p>
      </dsp:txBody>
      <dsp:txXfrm>
        <a:off x="754219" y="3105275"/>
        <a:ext cx="728728" cy="364364"/>
      </dsp:txXfrm>
    </dsp:sp>
    <dsp:sp modelId="{99AEFB70-5386-449D-904F-4DD83DD7C4D4}">
      <dsp:nvSpPr>
        <dsp:cNvPr id="0" name=""/>
        <dsp:cNvSpPr/>
      </dsp:nvSpPr>
      <dsp:spPr>
        <a:xfrm>
          <a:off x="754219" y="3622672"/>
          <a:ext cx="728728" cy="364364"/>
        </a:xfrm>
        <a:prstGeom prst="rect">
          <a:avLst/>
        </a:prstGeom>
        <a:solidFill>
          <a:schemeClr val="accent6">
            <a:hueOff val="0"/>
            <a:satOff val="0"/>
            <a:lumOff val="0"/>
            <a:alphaOff val="0"/>
          </a:scheme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US" sz="1000" kern="1200" dirty="0">
              <a:latin typeface="Calibri" panose="020F0502020204030204"/>
              <a:ea typeface="+mn-ea"/>
              <a:cs typeface="+mn-cs"/>
            </a:rPr>
            <a:t>Ast Commandant</a:t>
          </a:r>
        </a:p>
      </dsp:txBody>
      <dsp:txXfrm>
        <a:off x="754219" y="3622672"/>
        <a:ext cx="728728" cy="364364"/>
      </dsp:txXfrm>
    </dsp:sp>
    <dsp:sp modelId="{94134B0F-963D-4744-B498-AA85140D509E}">
      <dsp:nvSpPr>
        <dsp:cNvPr id="0" name=""/>
        <dsp:cNvSpPr/>
      </dsp:nvSpPr>
      <dsp:spPr>
        <a:xfrm>
          <a:off x="936401" y="4140070"/>
          <a:ext cx="728728" cy="364364"/>
        </a:xfrm>
        <a:prstGeom prst="rect">
          <a:avLst/>
        </a:prstGeom>
        <a:solidFill>
          <a:schemeClr val="accent6">
            <a:hueOff val="0"/>
            <a:satOff val="0"/>
            <a:lumOff val="0"/>
            <a:alphaOff val="0"/>
          </a:scheme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US" sz="1000" kern="1200" dirty="0">
              <a:latin typeface="Calibri" panose="020F0502020204030204"/>
              <a:ea typeface="+mn-ea"/>
              <a:cs typeface="+mn-cs"/>
            </a:rPr>
            <a:t>Cadet</a:t>
          </a:r>
        </a:p>
      </dsp:txBody>
      <dsp:txXfrm>
        <a:off x="936401" y="4140070"/>
        <a:ext cx="728728" cy="3643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ABDEE-87CB-441C-8519-2BB78B3C3D7E}">
      <dsp:nvSpPr>
        <dsp:cNvPr id="0" name=""/>
        <dsp:cNvSpPr/>
      </dsp:nvSpPr>
      <dsp:spPr>
        <a:xfrm>
          <a:off x="801624" y="3589569"/>
          <a:ext cx="132914" cy="407604"/>
        </a:xfrm>
        <a:custGeom>
          <a:avLst/>
          <a:gdLst/>
          <a:ahLst/>
          <a:cxnLst/>
          <a:rect l="0" t="0" r="0" b="0"/>
          <a:pathLst>
            <a:path>
              <a:moveTo>
                <a:pt x="0" y="0"/>
              </a:moveTo>
              <a:lnTo>
                <a:pt x="0" y="455265"/>
              </a:lnTo>
              <a:lnTo>
                <a:pt x="148456" y="455265"/>
              </a:lnTo>
            </a:path>
          </a:pathLst>
        </a:custGeom>
        <a:noFill/>
        <a:ln w="25400" cap="flat" cmpd="sng" algn="ctr">
          <a:solidFill>
            <a:schemeClr val="accent5">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CE371EDB-CFAC-42CC-98FE-EC7D8C6E6122}">
      <dsp:nvSpPr>
        <dsp:cNvPr id="0" name=""/>
        <dsp:cNvSpPr/>
      </dsp:nvSpPr>
      <dsp:spPr>
        <a:xfrm>
          <a:off x="1110342" y="2960440"/>
          <a:ext cx="91440" cy="186080"/>
        </a:xfrm>
        <a:custGeom>
          <a:avLst/>
          <a:gdLst/>
          <a:ahLst/>
          <a:cxnLst/>
          <a:rect l="0" t="0" r="0" b="0"/>
          <a:pathLst>
            <a:path>
              <a:moveTo>
                <a:pt x="45720" y="0"/>
              </a:moveTo>
              <a:lnTo>
                <a:pt x="45720" y="207838"/>
              </a:lnTo>
            </a:path>
          </a:pathLst>
        </a:custGeom>
        <a:noFill/>
        <a:ln w="25400" cap="flat" cmpd="sng" algn="ctr">
          <a:solidFill>
            <a:schemeClr val="accent5">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D4DC6B0B-AF6A-43FA-92E5-B0DE61BDF5FF}">
      <dsp:nvSpPr>
        <dsp:cNvPr id="0" name=""/>
        <dsp:cNvSpPr/>
      </dsp:nvSpPr>
      <dsp:spPr>
        <a:xfrm>
          <a:off x="1110342" y="2331311"/>
          <a:ext cx="91440" cy="186080"/>
        </a:xfrm>
        <a:custGeom>
          <a:avLst/>
          <a:gdLst/>
          <a:ahLst/>
          <a:cxnLst/>
          <a:rect l="0" t="0" r="0" b="0"/>
          <a:pathLst>
            <a:path>
              <a:moveTo>
                <a:pt x="45720" y="0"/>
              </a:moveTo>
              <a:lnTo>
                <a:pt x="45720" y="207838"/>
              </a:lnTo>
            </a:path>
          </a:pathLst>
        </a:custGeom>
        <a:noFill/>
        <a:ln w="25400" cap="flat" cmpd="sng" algn="ctr">
          <a:solidFill>
            <a:schemeClr val="accent5">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CCD419D-072E-4F91-9482-DB6EFD9D5286}">
      <dsp:nvSpPr>
        <dsp:cNvPr id="0" name=""/>
        <dsp:cNvSpPr/>
      </dsp:nvSpPr>
      <dsp:spPr>
        <a:xfrm>
          <a:off x="1110342" y="1702182"/>
          <a:ext cx="91440" cy="186080"/>
        </a:xfrm>
        <a:custGeom>
          <a:avLst/>
          <a:gdLst/>
          <a:ahLst/>
          <a:cxnLst/>
          <a:rect l="0" t="0" r="0" b="0"/>
          <a:pathLst>
            <a:path>
              <a:moveTo>
                <a:pt x="45720" y="0"/>
              </a:moveTo>
              <a:lnTo>
                <a:pt x="45720" y="207838"/>
              </a:lnTo>
            </a:path>
          </a:pathLst>
        </a:custGeom>
        <a:noFill/>
        <a:ln w="25400" cap="flat" cmpd="sng" algn="ctr">
          <a:solidFill>
            <a:schemeClr val="accent5">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2651CD60-5050-4A60-B612-19157B163DB8}">
      <dsp:nvSpPr>
        <dsp:cNvPr id="0" name=""/>
        <dsp:cNvSpPr/>
      </dsp:nvSpPr>
      <dsp:spPr>
        <a:xfrm>
          <a:off x="1110342" y="1073053"/>
          <a:ext cx="91440" cy="186080"/>
        </a:xfrm>
        <a:custGeom>
          <a:avLst/>
          <a:gdLst/>
          <a:ahLst/>
          <a:cxnLst/>
          <a:rect l="0" t="0" r="0" b="0"/>
          <a:pathLst>
            <a:path>
              <a:moveTo>
                <a:pt x="45720" y="0"/>
              </a:moveTo>
              <a:lnTo>
                <a:pt x="45720" y="207838"/>
              </a:lnTo>
            </a:path>
          </a:pathLst>
        </a:custGeom>
        <a:noFill/>
        <a:ln w="25400" cap="flat" cmpd="sng" algn="ctr">
          <a:solidFill>
            <a:schemeClr val="accent5">
              <a:shade val="8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5FC019AD-1A80-4342-87C7-22EEC347A1EC}">
      <dsp:nvSpPr>
        <dsp:cNvPr id="0" name=""/>
        <dsp:cNvSpPr/>
      </dsp:nvSpPr>
      <dsp:spPr>
        <a:xfrm>
          <a:off x="1110342" y="443924"/>
          <a:ext cx="91440" cy="186080"/>
        </a:xfrm>
        <a:custGeom>
          <a:avLst/>
          <a:gdLst/>
          <a:ahLst/>
          <a:cxnLst/>
          <a:rect l="0" t="0" r="0" b="0"/>
          <a:pathLst>
            <a:path>
              <a:moveTo>
                <a:pt x="45720" y="0"/>
              </a:moveTo>
              <a:lnTo>
                <a:pt x="45720" y="207838"/>
              </a:lnTo>
            </a:path>
          </a:pathLst>
        </a:custGeom>
        <a:noFill/>
        <a:ln w="25400" cap="flat" cmpd="sng" algn="ctr">
          <a:solidFill>
            <a:schemeClr val="accent5">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590D986D-5F92-49B1-9B12-240BEE69AEF5}">
      <dsp:nvSpPr>
        <dsp:cNvPr id="0" name=""/>
        <dsp:cNvSpPr/>
      </dsp:nvSpPr>
      <dsp:spPr>
        <a:xfrm>
          <a:off x="713014" y="876"/>
          <a:ext cx="886097" cy="443048"/>
        </a:xfrm>
        <a:prstGeom prst="rect">
          <a:avLst/>
        </a:prstGeom>
        <a:solidFill>
          <a:schemeClr val="accent5">
            <a:hueOff val="0"/>
            <a:satOff val="0"/>
            <a:lumOff val="0"/>
            <a:alphaOff val="0"/>
          </a:scheme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US" sz="1000" kern="1200" dirty="0">
              <a:latin typeface="Calibri" panose="020F0502020204030204"/>
              <a:ea typeface="+mn-ea"/>
              <a:cs typeface="+mn-cs"/>
            </a:rPr>
            <a:t>Governor</a:t>
          </a:r>
        </a:p>
      </dsp:txBody>
      <dsp:txXfrm>
        <a:off x="713014" y="876"/>
        <a:ext cx="886097" cy="443048"/>
      </dsp:txXfrm>
    </dsp:sp>
    <dsp:sp modelId="{CD8D2E27-FC79-47AD-8F4E-90462B12C66E}">
      <dsp:nvSpPr>
        <dsp:cNvPr id="0" name=""/>
        <dsp:cNvSpPr/>
      </dsp:nvSpPr>
      <dsp:spPr>
        <a:xfrm>
          <a:off x="713014" y="630005"/>
          <a:ext cx="886097" cy="443048"/>
        </a:xfrm>
        <a:prstGeom prst="rect">
          <a:avLst/>
        </a:prstGeom>
        <a:solidFill>
          <a:schemeClr val="accent5">
            <a:hueOff val="0"/>
            <a:satOff val="0"/>
            <a:lumOff val="0"/>
            <a:alphaOff val="0"/>
          </a:scheme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US" sz="1000" kern="1200" dirty="0">
              <a:latin typeface="Calibri" panose="020F0502020204030204"/>
              <a:ea typeface="+mn-ea"/>
              <a:cs typeface="+mn-cs"/>
            </a:rPr>
            <a:t>Superintendant of Public Education</a:t>
          </a:r>
        </a:p>
      </dsp:txBody>
      <dsp:txXfrm>
        <a:off x="713014" y="630005"/>
        <a:ext cx="886097" cy="443048"/>
      </dsp:txXfrm>
    </dsp:sp>
    <dsp:sp modelId="{1FA8AD4E-FAFF-441D-9DD4-D7611C4D3A75}">
      <dsp:nvSpPr>
        <dsp:cNvPr id="0" name=""/>
        <dsp:cNvSpPr/>
      </dsp:nvSpPr>
      <dsp:spPr>
        <a:xfrm>
          <a:off x="713014" y="1259134"/>
          <a:ext cx="886097" cy="443048"/>
        </a:xfrm>
        <a:prstGeom prst="rect">
          <a:avLst/>
        </a:prstGeom>
        <a:solidFill>
          <a:schemeClr val="accent5">
            <a:hueOff val="0"/>
            <a:satOff val="0"/>
            <a:lumOff val="0"/>
            <a:alphaOff val="0"/>
          </a:scheme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US" sz="1000" kern="1200" dirty="0">
              <a:latin typeface="Calibri" panose="020F0502020204030204"/>
              <a:ea typeface="+mn-ea"/>
              <a:cs typeface="+mn-cs"/>
            </a:rPr>
            <a:t>Superintendant</a:t>
          </a:r>
        </a:p>
      </dsp:txBody>
      <dsp:txXfrm>
        <a:off x="713014" y="1259134"/>
        <a:ext cx="886097" cy="443048"/>
      </dsp:txXfrm>
    </dsp:sp>
    <dsp:sp modelId="{47E4CFDC-6BC8-4783-A5A6-810BDB8924C2}">
      <dsp:nvSpPr>
        <dsp:cNvPr id="0" name=""/>
        <dsp:cNvSpPr/>
      </dsp:nvSpPr>
      <dsp:spPr>
        <a:xfrm>
          <a:off x="713014" y="1888263"/>
          <a:ext cx="886097" cy="443048"/>
        </a:xfrm>
        <a:prstGeom prst="rect">
          <a:avLst/>
        </a:prstGeom>
        <a:solidFill>
          <a:schemeClr val="accent5">
            <a:hueOff val="0"/>
            <a:satOff val="0"/>
            <a:lumOff val="0"/>
            <a:alphaOff val="0"/>
          </a:scheme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US" sz="1000" kern="1200" dirty="0">
              <a:latin typeface="Calibri" panose="020F0502020204030204"/>
              <a:ea typeface="+mn-ea"/>
              <a:cs typeface="+mn-cs"/>
            </a:rPr>
            <a:t>District Administrator</a:t>
          </a:r>
        </a:p>
      </dsp:txBody>
      <dsp:txXfrm>
        <a:off x="713014" y="1888263"/>
        <a:ext cx="886097" cy="443048"/>
      </dsp:txXfrm>
    </dsp:sp>
    <dsp:sp modelId="{ABBF6746-5873-4A62-B634-51D2E5C63C17}">
      <dsp:nvSpPr>
        <dsp:cNvPr id="0" name=""/>
        <dsp:cNvSpPr/>
      </dsp:nvSpPr>
      <dsp:spPr>
        <a:xfrm>
          <a:off x="713014" y="2517392"/>
          <a:ext cx="886097" cy="443048"/>
        </a:xfrm>
        <a:prstGeom prst="rect">
          <a:avLst/>
        </a:prstGeom>
        <a:solidFill>
          <a:schemeClr val="accent5">
            <a:hueOff val="0"/>
            <a:satOff val="0"/>
            <a:lumOff val="0"/>
            <a:alphaOff val="0"/>
          </a:scheme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US" sz="1000" kern="1200" dirty="0">
              <a:latin typeface="Calibri" panose="020F0502020204030204"/>
              <a:ea typeface="+mn-ea"/>
              <a:cs typeface="+mn-cs"/>
            </a:rPr>
            <a:t>Principal</a:t>
          </a:r>
        </a:p>
      </dsp:txBody>
      <dsp:txXfrm>
        <a:off x="713014" y="2517392"/>
        <a:ext cx="886097" cy="443048"/>
      </dsp:txXfrm>
    </dsp:sp>
    <dsp:sp modelId="{A3009838-C1EF-493D-A424-A89C5E095213}">
      <dsp:nvSpPr>
        <dsp:cNvPr id="0" name=""/>
        <dsp:cNvSpPr/>
      </dsp:nvSpPr>
      <dsp:spPr>
        <a:xfrm>
          <a:off x="713014" y="3146521"/>
          <a:ext cx="886097" cy="443048"/>
        </a:xfrm>
        <a:prstGeom prst="rect">
          <a:avLst/>
        </a:prstGeom>
        <a:solidFill>
          <a:schemeClr val="accent5">
            <a:hueOff val="0"/>
            <a:satOff val="0"/>
            <a:lumOff val="0"/>
            <a:alphaOff val="0"/>
          </a:scheme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US" sz="1000" kern="1200" dirty="0">
              <a:latin typeface="Calibri" panose="020F0502020204030204"/>
              <a:ea typeface="+mn-ea"/>
              <a:cs typeface="+mn-cs"/>
            </a:rPr>
            <a:t>Commandant</a:t>
          </a:r>
        </a:p>
      </dsp:txBody>
      <dsp:txXfrm>
        <a:off x="713014" y="3146521"/>
        <a:ext cx="886097" cy="443048"/>
      </dsp:txXfrm>
    </dsp:sp>
    <dsp:sp modelId="{99AEFB70-5386-449D-904F-4DD83DD7C4D4}">
      <dsp:nvSpPr>
        <dsp:cNvPr id="0" name=""/>
        <dsp:cNvSpPr/>
      </dsp:nvSpPr>
      <dsp:spPr>
        <a:xfrm>
          <a:off x="934538" y="3775650"/>
          <a:ext cx="886097" cy="443048"/>
        </a:xfrm>
        <a:prstGeom prst="rect">
          <a:avLst/>
        </a:prstGeom>
        <a:solidFill>
          <a:schemeClr val="accent5">
            <a:hueOff val="0"/>
            <a:satOff val="0"/>
            <a:lumOff val="0"/>
            <a:alphaOff val="0"/>
          </a:scheme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en-US" sz="1000" kern="1200" dirty="0">
              <a:latin typeface="Calibri" panose="020F0502020204030204"/>
              <a:ea typeface="+mn-ea"/>
              <a:cs typeface="+mn-cs"/>
            </a:rPr>
            <a:t>Cadet</a:t>
          </a:r>
        </a:p>
      </dsp:txBody>
      <dsp:txXfrm>
        <a:off x="934538" y="3775650"/>
        <a:ext cx="886097" cy="4430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ABDEE-87CB-441C-8519-2BB78B3C3D7E}">
      <dsp:nvSpPr>
        <dsp:cNvPr id="0" name=""/>
        <dsp:cNvSpPr/>
      </dsp:nvSpPr>
      <dsp:spPr>
        <a:xfrm>
          <a:off x="635678" y="3652942"/>
          <a:ext cx="115013" cy="352707"/>
        </a:xfrm>
        <a:custGeom>
          <a:avLst/>
          <a:gdLst/>
          <a:ahLst/>
          <a:cxnLst/>
          <a:rect l="0" t="0" r="0" b="0"/>
          <a:pathLst>
            <a:path>
              <a:moveTo>
                <a:pt x="0" y="0"/>
              </a:moveTo>
              <a:lnTo>
                <a:pt x="0" y="455265"/>
              </a:lnTo>
              <a:lnTo>
                <a:pt x="148456" y="455265"/>
              </a:lnTo>
            </a:path>
          </a:pathLst>
        </a:custGeom>
        <a:noFill/>
        <a:ln w="12700" cap="flat" cmpd="sng" algn="ctr">
          <a:solidFill>
            <a:srgbClr val="70AD47">
              <a:shade val="80000"/>
              <a:hueOff val="0"/>
              <a:satOff val="0"/>
              <a:lumOff val="0"/>
              <a:alphaOff val="0"/>
            </a:srgb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CE371EDB-CFAC-42CC-98FE-EC7D8C6E6122}">
      <dsp:nvSpPr>
        <dsp:cNvPr id="0" name=""/>
        <dsp:cNvSpPr/>
      </dsp:nvSpPr>
      <dsp:spPr>
        <a:xfrm>
          <a:off x="896660" y="3108546"/>
          <a:ext cx="91440" cy="161018"/>
        </a:xfrm>
        <a:custGeom>
          <a:avLst/>
          <a:gdLst/>
          <a:ahLst/>
          <a:cxnLst/>
          <a:rect l="0" t="0" r="0" b="0"/>
          <a:pathLst>
            <a:path>
              <a:moveTo>
                <a:pt x="45720" y="0"/>
              </a:moveTo>
              <a:lnTo>
                <a:pt x="45720" y="207838"/>
              </a:lnTo>
            </a:path>
          </a:pathLst>
        </a:custGeom>
        <a:noFill/>
        <a:ln w="12700" cap="flat" cmpd="sng" algn="ctr">
          <a:solidFill>
            <a:srgbClr val="70AD47">
              <a:shade val="80000"/>
              <a:hueOff val="0"/>
              <a:satOff val="0"/>
              <a:lumOff val="0"/>
              <a:alphaOff val="0"/>
            </a:srgb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D4DC6B0B-AF6A-43FA-92E5-B0DE61BDF5FF}">
      <dsp:nvSpPr>
        <dsp:cNvPr id="0" name=""/>
        <dsp:cNvSpPr/>
      </dsp:nvSpPr>
      <dsp:spPr>
        <a:xfrm>
          <a:off x="896660" y="2564149"/>
          <a:ext cx="91440" cy="161018"/>
        </a:xfrm>
        <a:custGeom>
          <a:avLst/>
          <a:gdLst/>
          <a:ahLst/>
          <a:cxnLst/>
          <a:rect l="0" t="0" r="0" b="0"/>
          <a:pathLst>
            <a:path>
              <a:moveTo>
                <a:pt x="45720" y="0"/>
              </a:moveTo>
              <a:lnTo>
                <a:pt x="45720" y="207838"/>
              </a:lnTo>
            </a:path>
          </a:pathLst>
        </a:custGeom>
        <a:noFill/>
        <a:ln w="12700" cap="flat" cmpd="sng" algn="ctr">
          <a:solidFill>
            <a:srgbClr val="70AD47">
              <a:shade val="80000"/>
              <a:hueOff val="0"/>
              <a:satOff val="0"/>
              <a:lumOff val="0"/>
              <a:alphaOff val="0"/>
            </a:srgb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6CCD419D-072E-4F91-9482-DB6EFD9D5286}">
      <dsp:nvSpPr>
        <dsp:cNvPr id="0" name=""/>
        <dsp:cNvSpPr/>
      </dsp:nvSpPr>
      <dsp:spPr>
        <a:xfrm>
          <a:off x="896660" y="2019753"/>
          <a:ext cx="91440" cy="161018"/>
        </a:xfrm>
        <a:custGeom>
          <a:avLst/>
          <a:gdLst/>
          <a:ahLst/>
          <a:cxnLst/>
          <a:rect l="0" t="0" r="0" b="0"/>
          <a:pathLst>
            <a:path>
              <a:moveTo>
                <a:pt x="45720" y="0"/>
              </a:moveTo>
              <a:lnTo>
                <a:pt x="45720" y="207838"/>
              </a:lnTo>
            </a:path>
          </a:pathLst>
        </a:custGeom>
        <a:noFill/>
        <a:ln w="12700" cap="flat" cmpd="sng" algn="ctr">
          <a:solidFill>
            <a:srgbClr val="70AD47">
              <a:shade val="80000"/>
              <a:hueOff val="0"/>
              <a:satOff val="0"/>
              <a:lumOff val="0"/>
              <a:alphaOff val="0"/>
            </a:srgb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2651CD60-5050-4A60-B612-19157B163DB8}">
      <dsp:nvSpPr>
        <dsp:cNvPr id="0" name=""/>
        <dsp:cNvSpPr/>
      </dsp:nvSpPr>
      <dsp:spPr>
        <a:xfrm>
          <a:off x="896660" y="1475356"/>
          <a:ext cx="91440" cy="161018"/>
        </a:xfrm>
        <a:custGeom>
          <a:avLst/>
          <a:gdLst/>
          <a:ahLst/>
          <a:cxnLst/>
          <a:rect l="0" t="0" r="0" b="0"/>
          <a:pathLst>
            <a:path>
              <a:moveTo>
                <a:pt x="45720" y="0"/>
              </a:moveTo>
              <a:lnTo>
                <a:pt x="45720" y="207838"/>
              </a:lnTo>
            </a:path>
          </a:pathLst>
        </a:custGeom>
        <a:noFill/>
        <a:ln w="12700" cap="flat" cmpd="sng" algn="ctr">
          <a:solidFill>
            <a:srgbClr val="70AD47">
              <a:shade val="80000"/>
              <a:hueOff val="0"/>
              <a:satOff val="0"/>
              <a:lumOff val="0"/>
              <a:alphaOff val="0"/>
            </a:srgb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5FC019AD-1A80-4342-87C7-22EEC347A1EC}">
      <dsp:nvSpPr>
        <dsp:cNvPr id="0" name=""/>
        <dsp:cNvSpPr/>
      </dsp:nvSpPr>
      <dsp:spPr>
        <a:xfrm>
          <a:off x="896660" y="930960"/>
          <a:ext cx="91440" cy="161018"/>
        </a:xfrm>
        <a:custGeom>
          <a:avLst/>
          <a:gdLst/>
          <a:ahLst/>
          <a:cxnLst/>
          <a:rect l="0" t="0" r="0" b="0"/>
          <a:pathLst>
            <a:path>
              <a:moveTo>
                <a:pt x="45720" y="0"/>
              </a:moveTo>
              <a:lnTo>
                <a:pt x="45720" y="207838"/>
              </a:lnTo>
            </a:path>
          </a:pathLst>
        </a:custGeom>
        <a:noFill/>
        <a:ln w="12700" cap="flat" cmpd="sng" algn="ctr">
          <a:solidFill>
            <a:srgbClr val="70AD47">
              <a:shade val="80000"/>
              <a:hueOff val="0"/>
              <a:satOff val="0"/>
              <a:lumOff val="0"/>
              <a:alphaOff val="0"/>
            </a:srgb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79E07CCD-17B4-4D7B-9C5A-D7C27D704F8A}">
      <dsp:nvSpPr>
        <dsp:cNvPr id="0" name=""/>
        <dsp:cNvSpPr/>
      </dsp:nvSpPr>
      <dsp:spPr>
        <a:xfrm>
          <a:off x="896660" y="386563"/>
          <a:ext cx="91440" cy="161018"/>
        </a:xfrm>
        <a:custGeom>
          <a:avLst/>
          <a:gdLst/>
          <a:ahLst/>
          <a:cxnLst/>
          <a:rect l="0" t="0" r="0" b="0"/>
          <a:pathLst>
            <a:path>
              <a:moveTo>
                <a:pt x="45720" y="0"/>
              </a:moveTo>
              <a:lnTo>
                <a:pt x="45720" y="207838"/>
              </a:lnTo>
            </a:path>
          </a:pathLst>
        </a:custGeom>
        <a:noFill/>
        <a:ln w="12700" cap="flat" cmpd="sng" algn="ctr">
          <a:solidFill>
            <a:srgbClr val="70AD47">
              <a:shade val="60000"/>
              <a:hueOff val="0"/>
              <a:satOff val="0"/>
              <a:lumOff val="0"/>
              <a:alphaOff val="0"/>
            </a:srgb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D19ABC22-54EB-4179-AA87-C7A1E7AEDA59}">
      <dsp:nvSpPr>
        <dsp:cNvPr id="0" name=""/>
        <dsp:cNvSpPr/>
      </dsp:nvSpPr>
      <dsp:spPr>
        <a:xfrm>
          <a:off x="559002" y="3186"/>
          <a:ext cx="766755" cy="383377"/>
        </a:xfrm>
        <a:prstGeom prst="rect">
          <a:avLst/>
        </a:prstGeom>
        <a:solidFill>
          <a:srgbClr val="70AD47">
            <a:hueOff val="0"/>
            <a:satOff val="0"/>
            <a:lumOff val="0"/>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buNone/>
          </a:pPr>
          <a:r>
            <a:rPr lang="en-US" sz="1100" kern="1200" dirty="0">
              <a:solidFill>
                <a:sysClr val="window" lastClr="FFFFFF"/>
              </a:solidFill>
              <a:latin typeface="Calibri" panose="020F0502020204030204"/>
              <a:ea typeface="+mn-ea"/>
              <a:cs typeface="+mn-cs"/>
            </a:rPr>
            <a:t>10</a:t>
          </a:r>
          <a:r>
            <a:rPr lang="en-US" sz="1100" kern="1200" baseline="30000" dirty="0">
              <a:solidFill>
                <a:sysClr val="window" lastClr="FFFFFF"/>
              </a:solidFill>
              <a:latin typeface="Calibri" panose="020F0502020204030204"/>
              <a:ea typeface="+mn-ea"/>
              <a:cs typeface="+mn-cs"/>
            </a:rPr>
            <a:t>th</a:t>
          </a:r>
          <a:r>
            <a:rPr lang="en-US" sz="1100" kern="1200" dirty="0">
              <a:solidFill>
                <a:sysClr val="window" lastClr="FFFFFF"/>
              </a:solidFill>
              <a:latin typeface="Calibri" panose="020F0502020204030204"/>
              <a:ea typeface="+mn-ea"/>
              <a:cs typeface="+mn-cs"/>
            </a:rPr>
            <a:t> Corps Commander</a:t>
          </a:r>
        </a:p>
      </dsp:txBody>
      <dsp:txXfrm>
        <a:off x="559002" y="3186"/>
        <a:ext cx="766755" cy="383377"/>
      </dsp:txXfrm>
    </dsp:sp>
    <dsp:sp modelId="{8372DAC6-F54D-4826-A71C-445123165E28}">
      <dsp:nvSpPr>
        <dsp:cNvPr id="0" name=""/>
        <dsp:cNvSpPr/>
      </dsp:nvSpPr>
      <dsp:spPr>
        <a:xfrm>
          <a:off x="559002" y="547582"/>
          <a:ext cx="766755" cy="383377"/>
        </a:xfrm>
        <a:prstGeom prst="rect">
          <a:avLst/>
        </a:prstGeom>
        <a:solidFill>
          <a:srgbClr val="70AD47">
            <a:hueOff val="0"/>
            <a:satOff val="0"/>
            <a:lumOff val="0"/>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buNone/>
          </a:pPr>
          <a:r>
            <a:rPr lang="en-US" sz="1100" kern="1200" dirty="0">
              <a:solidFill>
                <a:sysClr val="window" lastClr="FFFFFF"/>
              </a:solidFill>
              <a:latin typeface="Calibri" panose="020F0502020204030204"/>
              <a:ea typeface="+mn-ea"/>
              <a:cs typeface="+mn-cs"/>
            </a:rPr>
            <a:t>Brigade Commander</a:t>
          </a:r>
        </a:p>
      </dsp:txBody>
      <dsp:txXfrm>
        <a:off x="559002" y="547582"/>
        <a:ext cx="766755" cy="383377"/>
      </dsp:txXfrm>
    </dsp:sp>
    <dsp:sp modelId="{CD8D2E27-FC79-47AD-8F4E-90462B12C66E}">
      <dsp:nvSpPr>
        <dsp:cNvPr id="0" name=""/>
        <dsp:cNvSpPr/>
      </dsp:nvSpPr>
      <dsp:spPr>
        <a:xfrm>
          <a:off x="559002" y="1091978"/>
          <a:ext cx="766755" cy="383377"/>
        </a:xfrm>
        <a:prstGeom prst="rect">
          <a:avLst/>
        </a:prstGeom>
        <a:solidFill>
          <a:srgbClr val="70AD47">
            <a:hueOff val="0"/>
            <a:satOff val="0"/>
            <a:lumOff val="0"/>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buNone/>
          </a:pPr>
          <a:r>
            <a:rPr lang="en-US" sz="1100" kern="1200" dirty="0">
              <a:solidFill>
                <a:sysClr val="window" lastClr="FFFFFF"/>
              </a:solidFill>
              <a:latin typeface="Calibri" panose="020F0502020204030204"/>
              <a:ea typeface="+mn-ea"/>
              <a:cs typeface="+mn-cs"/>
            </a:rPr>
            <a:t>Regimental Commander</a:t>
          </a:r>
        </a:p>
      </dsp:txBody>
      <dsp:txXfrm>
        <a:off x="559002" y="1091978"/>
        <a:ext cx="766755" cy="383377"/>
      </dsp:txXfrm>
    </dsp:sp>
    <dsp:sp modelId="{1FA8AD4E-FAFF-441D-9DD4-D7611C4D3A75}">
      <dsp:nvSpPr>
        <dsp:cNvPr id="0" name=""/>
        <dsp:cNvSpPr/>
      </dsp:nvSpPr>
      <dsp:spPr>
        <a:xfrm>
          <a:off x="559002" y="1636375"/>
          <a:ext cx="766755" cy="383377"/>
        </a:xfrm>
        <a:prstGeom prst="rect">
          <a:avLst/>
        </a:prstGeom>
        <a:solidFill>
          <a:srgbClr val="70AD47">
            <a:hueOff val="0"/>
            <a:satOff val="0"/>
            <a:lumOff val="0"/>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buNone/>
          </a:pPr>
          <a:r>
            <a:rPr lang="en-US" sz="1100" kern="1200" dirty="0">
              <a:solidFill>
                <a:sysClr val="window" lastClr="FFFFFF"/>
              </a:solidFill>
              <a:latin typeface="Calibri" panose="020F0502020204030204"/>
              <a:ea typeface="+mn-ea"/>
              <a:cs typeface="+mn-cs"/>
            </a:rPr>
            <a:t>Battalion Commander</a:t>
          </a:r>
        </a:p>
      </dsp:txBody>
      <dsp:txXfrm>
        <a:off x="559002" y="1636375"/>
        <a:ext cx="766755" cy="383377"/>
      </dsp:txXfrm>
    </dsp:sp>
    <dsp:sp modelId="{47E4CFDC-6BC8-4783-A5A6-810BDB8924C2}">
      <dsp:nvSpPr>
        <dsp:cNvPr id="0" name=""/>
        <dsp:cNvSpPr/>
      </dsp:nvSpPr>
      <dsp:spPr>
        <a:xfrm>
          <a:off x="559002" y="2180771"/>
          <a:ext cx="766755" cy="383377"/>
        </a:xfrm>
        <a:prstGeom prst="rect">
          <a:avLst/>
        </a:prstGeom>
        <a:solidFill>
          <a:srgbClr val="70AD47">
            <a:hueOff val="0"/>
            <a:satOff val="0"/>
            <a:lumOff val="0"/>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buNone/>
          </a:pPr>
          <a:r>
            <a:rPr lang="en-US" sz="1100" kern="1200" dirty="0">
              <a:solidFill>
                <a:sysClr val="window" lastClr="FFFFFF"/>
              </a:solidFill>
              <a:latin typeface="Calibri" panose="020F0502020204030204"/>
              <a:ea typeface="+mn-ea"/>
              <a:cs typeface="+mn-cs"/>
            </a:rPr>
            <a:t>Company Commander</a:t>
          </a:r>
        </a:p>
      </dsp:txBody>
      <dsp:txXfrm>
        <a:off x="559002" y="2180771"/>
        <a:ext cx="766755" cy="383377"/>
      </dsp:txXfrm>
    </dsp:sp>
    <dsp:sp modelId="{ABBF6746-5873-4A62-B634-51D2E5C63C17}">
      <dsp:nvSpPr>
        <dsp:cNvPr id="0" name=""/>
        <dsp:cNvSpPr/>
      </dsp:nvSpPr>
      <dsp:spPr>
        <a:xfrm>
          <a:off x="559002" y="2725168"/>
          <a:ext cx="766755" cy="383377"/>
        </a:xfrm>
        <a:prstGeom prst="rect">
          <a:avLst/>
        </a:prstGeom>
        <a:solidFill>
          <a:srgbClr val="70AD47">
            <a:hueOff val="0"/>
            <a:satOff val="0"/>
            <a:lumOff val="0"/>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buNone/>
          </a:pPr>
          <a:r>
            <a:rPr lang="en-US" sz="1100" kern="1200" dirty="0">
              <a:solidFill>
                <a:sysClr val="window" lastClr="FFFFFF"/>
              </a:solidFill>
              <a:latin typeface="Calibri" panose="020F0502020204030204"/>
              <a:ea typeface="+mn-ea"/>
              <a:cs typeface="+mn-cs"/>
            </a:rPr>
            <a:t>Platoon Leader</a:t>
          </a:r>
        </a:p>
      </dsp:txBody>
      <dsp:txXfrm>
        <a:off x="559002" y="2725168"/>
        <a:ext cx="766755" cy="383377"/>
      </dsp:txXfrm>
    </dsp:sp>
    <dsp:sp modelId="{A3009838-C1EF-493D-A424-A89C5E095213}">
      <dsp:nvSpPr>
        <dsp:cNvPr id="0" name=""/>
        <dsp:cNvSpPr/>
      </dsp:nvSpPr>
      <dsp:spPr>
        <a:xfrm>
          <a:off x="559002" y="3269564"/>
          <a:ext cx="766755" cy="383377"/>
        </a:xfrm>
        <a:prstGeom prst="rect">
          <a:avLst/>
        </a:prstGeom>
        <a:solidFill>
          <a:srgbClr val="70AD47">
            <a:hueOff val="0"/>
            <a:satOff val="0"/>
            <a:lumOff val="0"/>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buNone/>
          </a:pPr>
          <a:r>
            <a:rPr lang="en-US" sz="1100" kern="1200" dirty="0">
              <a:solidFill>
                <a:sysClr val="window" lastClr="FFFFFF"/>
              </a:solidFill>
              <a:latin typeface="Calibri" panose="020F0502020204030204"/>
              <a:ea typeface="+mn-ea"/>
              <a:cs typeface="+mn-cs"/>
            </a:rPr>
            <a:t>Squad Leader</a:t>
          </a:r>
        </a:p>
      </dsp:txBody>
      <dsp:txXfrm>
        <a:off x="559002" y="3269564"/>
        <a:ext cx="766755" cy="383377"/>
      </dsp:txXfrm>
    </dsp:sp>
    <dsp:sp modelId="{99AEFB70-5386-449D-904F-4DD83DD7C4D4}">
      <dsp:nvSpPr>
        <dsp:cNvPr id="0" name=""/>
        <dsp:cNvSpPr/>
      </dsp:nvSpPr>
      <dsp:spPr>
        <a:xfrm>
          <a:off x="750691" y="3813961"/>
          <a:ext cx="766755" cy="383377"/>
        </a:xfrm>
        <a:prstGeom prst="rect">
          <a:avLst/>
        </a:prstGeom>
        <a:solidFill>
          <a:srgbClr val="70AD47">
            <a:hueOff val="0"/>
            <a:satOff val="0"/>
            <a:lumOff val="0"/>
            <a:alphaOff val="0"/>
          </a:srgbClr>
        </a:solidFill>
        <a:ln>
          <a:noFill/>
        </a:ln>
        <a:effectLst/>
        <a:sp3d extrusionH="381000" contourW="38100" prstMaterial="matte">
          <a:contourClr>
            <a:sysClr val="window" lastClr="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buNone/>
          </a:pPr>
          <a:r>
            <a:rPr lang="en-US" sz="1100" kern="1200" dirty="0">
              <a:solidFill>
                <a:sysClr val="window" lastClr="FFFFFF"/>
              </a:solidFill>
              <a:latin typeface="Calibri" panose="020F0502020204030204"/>
              <a:ea typeface="+mn-ea"/>
              <a:cs typeface="+mn-cs"/>
            </a:rPr>
            <a:t>Squad Member</a:t>
          </a:r>
        </a:p>
      </dsp:txBody>
      <dsp:txXfrm>
        <a:off x="750691" y="3813961"/>
        <a:ext cx="766755" cy="38337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314559-057E-4323-8467-AB2D2C4A3159}" type="datetimeFigureOut">
              <a:rPr lang="en-US" smtClean="0"/>
              <a:pPr/>
              <a:t>1/20/2017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CB14D2-E08D-4CFC-9F58-A103582B4F0D}" type="slidenum">
              <a:rPr lang="en-US" smtClean="0"/>
              <a:pPr/>
              <a:t>‹#›</a:t>
            </a:fld>
            <a:endParaRPr lang="en-US"/>
          </a:p>
        </p:txBody>
      </p:sp>
    </p:spTree>
    <p:extLst>
      <p:ext uri="{BB962C8B-B14F-4D97-AF65-F5344CB8AC3E}">
        <p14:creationId xmlns:p14="http://schemas.microsoft.com/office/powerpoint/2010/main" val="68179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CB14D2-E08D-4CFC-9F58-A103582B4F0D}" type="slidenum">
              <a:rPr lang="en-US" smtClean="0"/>
              <a:pPr/>
              <a:t>1</a:t>
            </a:fld>
            <a:endParaRPr lang="en-US"/>
          </a:p>
        </p:txBody>
      </p:sp>
    </p:spTree>
    <p:extLst>
      <p:ext uri="{BB962C8B-B14F-4D97-AF65-F5344CB8AC3E}">
        <p14:creationId xmlns:p14="http://schemas.microsoft.com/office/powerpoint/2010/main" val="208613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CB14D2-E08D-4CFC-9F58-A103582B4F0D}" type="slidenum">
              <a:rPr lang="en-US" smtClean="0"/>
              <a:pPr/>
              <a:t>48</a:t>
            </a:fld>
            <a:endParaRPr lang="en-US"/>
          </a:p>
        </p:txBody>
      </p:sp>
    </p:spTree>
    <p:extLst>
      <p:ext uri="{BB962C8B-B14F-4D97-AF65-F5344CB8AC3E}">
        <p14:creationId xmlns:p14="http://schemas.microsoft.com/office/powerpoint/2010/main" val="2838073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5B4D51E-3077-4376-B489-24FC32D38D33}" type="slidenum">
              <a:rPr lang="en-US" altLang="en-US"/>
              <a:pPr/>
              <a:t>61</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70173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405349D-B1BB-4DA8-9645-292BC4F0066A}" type="slidenum">
              <a:rPr lang="en-US" altLang="en-US"/>
              <a:pPr/>
              <a:t>68</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74771857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6" descr="California Cadet Corps Centennial Celebration 3 | by Thomas Wasper"/>
          <p:cNvPicPr>
            <a:picLocks noChangeAspect="1" noChangeArrowheads="1"/>
          </p:cNvPicPr>
          <p:nvPr userDrawn="1"/>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152400" y="-646777"/>
            <a:ext cx="9930581" cy="7696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62000" y="-604837"/>
            <a:ext cx="7772400" cy="1470025"/>
          </a:xfrm>
        </p:spPr>
        <p:txBody>
          <a:bodyPr/>
          <a:lstStyle>
            <a:lvl1pPr>
              <a:defRPr b="1">
                <a:solidFill>
                  <a:srgbClr val="FFFF00"/>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1371600" y="3657600"/>
            <a:ext cx="6400800" cy="1752600"/>
          </a:xfrm>
        </p:spPr>
        <p:txBody>
          <a:bodyPr/>
          <a:lstStyle>
            <a:lvl1pPr marL="0" indent="0" algn="ctr">
              <a:buNone/>
              <a:defRPr b="1">
                <a:solidFill>
                  <a:srgbClr val="FFFF00"/>
                </a:solidFill>
                <a:effectLst>
                  <a:outerShdw blurRad="38100" dist="38100" dir="2700000" algn="tl">
                    <a:srgbClr val="000000">
                      <a:alpha val="43137"/>
                    </a:srgb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3390" y="6414163"/>
            <a:ext cx="2133600" cy="365125"/>
          </a:xfrm>
        </p:spPr>
        <p:txBody>
          <a:bodyPr/>
          <a:lstStyle/>
          <a:p>
            <a:fld id="{60DF8A1D-3DFB-4112-A7CF-DB4360141C03}" type="datetimeFigureOut">
              <a:rPr lang="en-US" smtClean="0"/>
              <a:pPr/>
              <a:t>1/20/2017</a:t>
            </a:fld>
            <a:endParaRPr lang="en-US"/>
          </a:p>
        </p:txBody>
      </p:sp>
      <p:sp>
        <p:nvSpPr>
          <p:cNvPr id="5" name="Footer Placeholder 4"/>
          <p:cNvSpPr>
            <a:spLocks noGrp="1"/>
          </p:cNvSpPr>
          <p:nvPr>
            <p:ph type="ftr" sz="quarter" idx="11"/>
          </p:nvPr>
        </p:nvSpPr>
        <p:spPr>
          <a:xfrm>
            <a:off x="3124200" y="6408737"/>
            <a:ext cx="2895600" cy="365125"/>
          </a:xfrm>
        </p:spPr>
        <p:txBody>
          <a:bodyPr/>
          <a:lstStyle>
            <a:lvl1pPr>
              <a:defRPr sz="2000">
                <a:solidFill>
                  <a:srgbClr val="FFFF00"/>
                </a:solidFill>
              </a:defRPr>
            </a:lvl1pPr>
          </a:lstStyle>
          <a:p>
            <a:r>
              <a:rPr lang="en-US" b="1" dirty="0">
                <a:ln w="22225">
                  <a:solidFill>
                    <a:schemeClr val="tx1"/>
                  </a:solidFill>
                  <a:prstDash val="solid"/>
                </a:ln>
              </a:rPr>
              <a:t>Since 1911</a:t>
            </a:r>
          </a:p>
        </p:txBody>
      </p:sp>
      <p:sp>
        <p:nvSpPr>
          <p:cNvPr id="6" name="Slide Number Placeholder 5"/>
          <p:cNvSpPr>
            <a:spLocks noGrp="1"/>
          </p:cNvSpPr>
          <p:nvPr>
            <p:ph type="sldNum" sz="quarter" idx="12"/>
          </p:nvPr>
        </p:nvSpPr>
        <p:spPr>
          <a:xfrm>
            <a:off x="6557010" y="6408736"/>
            <a:ext cx="2133600" cy="365125"/>
          </a:xfrm>
        </p:spPr>
        <p:txBody>
          <a:bodyPr/>
          <a:lstStyle/>
          <a:p>
            <a:fld id="{6E7DAA14-995F-4E62-BD20-27ACA016544B}" type="slidenum">
              <a:rPr lang="en-US" smtClean="0"/>
              <a:pPr/>
              <a:t>‹#›</a:t>
            </a:fld>
            <a:endParaRPr lang="en-US"/>
          </a:p>
        </p:txBody>
      </p:sp>
      <p:sp>
        <p:nvSpPr>
          <p:cNvPr id="8" name="Title 1"/>
          <p:cNvSpPr txBox="1">
            <a:spLocks/>
          </p:cNvSpPr>
          <p:nvPr userDrawn="1"/>
        </p:nvSpPr>
        <p:spPr>
          <a:xfrm>
            <a:off x="723900" y="6172200"/>
            <a:ext cx="76962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ln w="22225">
                <a:solidFill>
                  <a:schemeClr val="tx1"/>
                </a:solidFill>
                <a:prstDash val="solid"/>
              </a:ln>
              <a:solidFill>
                <a:srgbClr val="FFFF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162800" cy="11430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0984"/>
            <a:ext cx="1132114" cy="149030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0931" y="2514600"/>
            <a:ext cx="7772400" cy="1362075"/>
          </a:xfrm>
        </p:spPr>
        <p:txBody>
          <a:bodyPr anchor="t"/>
          <a:lstStyle>
            <a:lvl1pPr algn="ctr">
              <a:defRPr sz="4000" b="1" cap="all"/>
            </a:lvl1pPr>
          </a:lstStyle>
          <a:p>
            <a:r>
              <a:rPr lang="en-US" dirty="0"/>
              <a:t>Click to edit Master title style</a:t>
            </a:r>
          </a:p>
        </p:txBody>
      </p:sp>
      <p:sp>
        <p:nvSpPr>
          <p:cNvPr id="3" name="Text Placeholder 2"/>
          <p:cNvSpPr>
            <a:spLocks noGrp="1"/>
          </p:cNvSpPr>
          <p:nvPr>
            <p:ph type="body" idx="1"/>
          </p:nvPr>
        </p:nvSpPr>
        <p:spPr>
          <a:xfrm>
            <a:off x="520931" y="44196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DF8A1D-3DFB-4112-A7CF-DB4360141C03}" type="datetimeFigureOut">
              <a:rPr lang="en-US" smtClean="0"/>
              <a:pPr/>
              <a:t>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DF8A1D-3DFB-4112-A7CF-DB4360141C03}" type="datetimeFigureOut">
              <a:rPr lang="en-US" smtClean="0"/>
              <a:pPr/>
              <a:t>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DF8A1D-3DFB-4112-A7CF-DB4360141C03}" type="datetimeFigureOut">
              <a:rPr lang="en-US" smtClean="0"/>
              <a:pPr/>
              <a:t>1/20/2017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0DF8A1D-3DFB-4112-A7CF-DB4360141C03}" type="datetimeFigureOut">
              <a:rPr lang="en-US" smtClean="0"/>
              <a:pPr/>
              <a:t>1/20/2017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DF8A1D-3DFB-4112-A7CF-DB4360141C03}" type="datetimeFigureOut">
              <a:rPr lang="en-US" smtClean="0"/>
              <a:pPr/>
              <a:t>1/20/2017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273050"/>
            <a:ext cx="7010400" cy="1327150"/>
          </a:xfrm>
        </p:spPr>
        <p:txBody>
          <a:bodyPr anchor="ctr">
            <a:normAutofit/>
          </a:bodyPr>
          <a:lstStyle>
            <a:lvl1pPr algn="ctr">
              <a:defRPr sz="4400" b="1"/>
            </a:lvl1pPr>
          </a:lstStyle>
          <a:p>
            <a:r>
              <a:rPr lang="en-US"/>
              <a:t>Click to edit Master title style</a:t>
            </a:r>
          </a:p>
        </p:txBody>
      </p:sp>
      <p:sp>
        <p:nvSpPr>
          <p:cNvPr id="3" name="Content Placeholder 2"/>
          <p:cNvSpPr>
            <a:spLocks noGrp="1"/>
          </p:cNvSpPr>
          <p:nvPr>
            <p:ph idx="1"/>
          </p:nvPr>
        </p:nvSpPr>
        <p:spPr>
          <a:xfrm>
            <a:off x="3575050" y="1600200"/>
            <a:ext cx="4654550" cy="4525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117850" cy="45259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0DF8A1D-3DFB-4112-A7CF-DB4360141C03}" type="datetimeFigureOut">
              <a:rPr lang="en-US" smtClean="0"/>
              <a:pPr/>
              <a:t>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DF8A1D-3DFB-4112-A7CF-DB4360141C03}" type="datetimeFigureOut">
              <a:rPr lang="en-US" smtClean="0"/>
              <a:pPr/>
              <a:t>1/20/2017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34687" y="274638"/>
            <a:ext cx="6858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F8A1D-3DFB-4112-A7CF-DB4360141C03}" type="datetimeFigureOut">
              <a:rPr lang="en-US" smtClean="0"/>
              <a:pPr/>
              <a:t>1/20/2017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Creating Leaders Since 1911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7DAA14-995F-4E62-BD20-27ACA016544B}" type="slidenum">
              <a:rPr lang="en-US" smtClean="0"/>
              <a:pPr/>
              <a:t>‹#›</a:t>
            </a:fld>
            <a:endParaRPr lang="en-US" dirty="0"/>
          </a:p>
        </p:txBody>
      </p:sp>
      <p:pic>
        <p:nvPicPr>
          <p:cNvPr id="9" name="Picture 8"/>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100984"/>
            <a:ext cx="1132114" cy="149030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5.jpeg"/><Relationship Id="rId5" Type="http://schemas.openxmlformats.org/officeDocument/2006/relationships/oleObject" Target="../embeddings/oleObject2.bin"/><Relationship Id="rId4" Type="http://schemas.openxmlformats.org/officeDocument/2006/relationships/image" Target="../media/image24.emf"/></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gif"/><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gif"/><Relationship Id="rId1" Type="http://schemas.openxmlformats.org/officeDocument/2006/relationships/slideLayout" Target="../slideLayouts/slideLayout2.xml"/><Relationship Id="rId6" Type="http://schemas.openxmlformats.org/officeDocument/2006/relationships/image" Target="../media/image35.gif"/><Relationship Id="rId5" Type="http://schemas.openxmlformats.org/officeDocument/2006/relationships/image" Target="../media/image34.gif"/><Relationship Id="rId4" Type="http://schemas.openxmlformats.org/officeDocument/2006/relationships/image" Target="../media/image33.gif"/></Relationships>
</file>

<file path=ppt/slides/_rels/slide21.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gif"/><Relationship Id="rId1" Type="http://schemas.openxmlformats.org/officeDocument/2006/relationships/slideLayout" Target="../slideLayouts/slideLayout2.xml"/><Relationship Id="rId5" Type="http://schemas.openxmlformats.org/officeDocument/2006/relationships/image" Target="../media/image39.gif"/><Relationship Id="rId4" Type="http://schemas.openxmlformats.org/officeDocument/2006/relationships/image" Target="../media/image38.gif"/></Relationships>
</file>

<file path=ppt/slides/_rels/slide22.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40.gif"/><Relationship Id="rId1" Type="http://schemas.openxmlformats.org/officeDocument/2006/relationships/slideLayout" Target="../slideLayouts/slideLayout2.xml"/><Relationship Id="rId6" Type="http://schemas.openxmlformats.org/officeDocument/2006/relationships/image" Target="../media/image44.gif"/><Relationship Id="rId5" Type="http://schemas.openxmlformats.org/officeDocument/2006/relationships/image" Target="../media/image43.gif"/><Relationship Id="rId4" Type="http://schemas.openxmlformats.org/officeDocument/2006/relationships/image" Target="../media/image42.gif"/></Relationships>
</file>

<file path=ppt/slides/_rels/slide23.xml.rels><?xml version="1.0" encoding="UTF-8" standalone="yes"?>
<Relationships xmlns="http://schemas.openxmlformats.org/package/2006/relationships"><Relationship Id="rId3" Type="http://schemas.openxmlformats.org/officeDocument/2006/relationships/image" Target="../media/image46.gif"/><Relationship Id="rId7" Type="http://schemas.openxmlformats.org/officeDocument/2006/relationships/image" Target="../media/image50.gif"/><Relationship Id="rId2" Type="http://schemas.openxmlformats.org/officeDocument/2006/relationships/image" Target="../media/image45.gif"/><Relationship Id="rId1" Type="http://schemas.openxmlformats.org/officeDocument/2006/relationships/slideLayout" Target="../slideLayouts/slideLayout2.xml"/><Relationship Id="rId6" Type="http://schemas.openxmlformats.org/officeDocument/2006/relationships/image" Target="../media/image49.gif"/><Relationship Id="rId5" Type="http://schemas.openxmlformats.org/officeDocument/2006/relationships/image" Target="../media/image48.gif"/><Relationship Id="rId4" Type="http://schemas.openxmlformats.org/officeDocument/2006/relationships/image" Target="../media/image47.gif"/></Relationships>
</file>

<file path=ppt/slides/_rels/slide24.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1.gif"/><Relationship Id="rId1" Type="http://schemas.openxmlformats.org/officeDocument/2006/relationships/slideLayout" Target="../slideLayouts/slideLayout2.xml"/><Relationship Id="rId6" Type="http://schemas.openxmlformats.org/officeDocument/2006/relationships/image" Target="../media/image55.gif"/><Relationship Id="rId5" Type="http://schemas.openxmlformats.org/officeDocument/2006/relationships/image" Target="../media/image54.gif"/><Relationship Id="rId4" Type="http://schemas.openxmlformats.org/officeDocument/2006/relationships/image" Target="../media/image53.gif"/></Relationships>
</file>

<file path=ppt/slides/_rels/slide25.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09600"/>
            <a:ext cx="7772400" cy="1851025"/>
          </a:xfrm>
        </p:spPr>
        <p:txBody>
          <a:bodyPr>
            <a:normAutofit fontScale="90000"/>
          </a:bodyPr>
          <a:lstStyle/>
          <a:p>
            <a:r>
              <a:rPr lang="en-US" dirty="0"/>
              <a:t>California Cadet Corps</a:t>
            </a:r>
            <a:br>
              <a:rPr lang="en-US" dirty="0"/>
            </a:br>
            <a:r>
              <a:rPr lang="en-US" dirty="0"/>
              <a:t>Curriculum on</a:t>
            </a:r>
            <a:br>
              <a:rPr lang="en-US" dirty="0"/>
            </a:br>
            <a:r>
              <a:rPr lang="en-US" dirty="0"/>
              <a:t>Military Courtesy</a:t>
            </a:r>
          </a:p>
        </p:txBody>
      </p:sp>
      <p:sp>
        <p:nvSpPr>
          <p:cNvPr id="7" name="Title 1"/>
          <p:cNvSpPr txBox="1">
            <a:spLocks noGrp="1"/>
          </p:cNvSpPr>
          <p:nvPr>
            <p:ph type="subTitle" idx="1"/>
          </p:nvPr>
        </p:nvSpPr>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FFFF00"/>
                </a:solidFill>
              </a:rPr>
              <a:t>“Everyday Cadet Courtesies”</a:t>
            </a:r>
          </a:p>
          <a:p>
            <a:endParaRPr lang="en-US" dirty="0">
              <a:solidFill>
                <a:srgbClr val="FFFF00"/>
              </a:solidFill>
            </a:endParaRPr>
          </a:p>
        </p:txBody>
      </p:sp>
      <p:sp>
        <p:nvSpPr>
          <p:cNvPr id="12" name="Footer Placeholder 11"/>
          <p:cNvSpPr>
            <a:spLocks noGrp="1"/>
          </p:cNvSpPr>
          <p:nvPr>
            <p:ph type="ftr" sz="quarter" idx="11"/>
          </p:nvPr>
        </p:nvSpPr>
        <p:spPr/>
        <p:txBody>
          <a:bodyPr/>
          <a:lstStyle/>
          <a:p>
            <a:r>
              <a:rPr lang="en-US" b="1">
                <a:ln w="22225">
                  <a:solidFill>
                    <a:schemeClr val="tx1"/>
                  </a:solidFill>
                  <a:prstDash val="solid"/>
                </a:ln>
              </a:rPr>
              <a:t>Since 1911</a:t>
            </a:r>
            <a:endParaRPr lang="en-US" b="1" dirty="0">
              <a:ln w="22225">
                <a:solidFill>
                  <a:schemeClr val="tx1"/>
                </a:solidFill>
                <a:prstDash val="solid"/>
              </a:ln>
            </a:endParaRPr>
          </a:p>
        </p:txBody>
      </p:sp>
      <p:sp>
        <p:nvSpPr>
          <p:cNvPr id="13" name="Date Placeholder 12"/>
          <p:cNvSpPr>
            <a:spLocks noGrp="1"/>
          </p:cNvSpPr>
          <p:nvPr>
            <p:ph type="dt" sz="half" idx="10"/>
          </p:nvPr>
        </p:nvSpPr>
        <p:spPr/>
        <p:txBody>
          <a:bodyPr/>
          <a:lstStyle/>
          <a:p>
            <a:fld id="{A1C04BF6-2D92-4B88-9F3F-86B8D32C2D72}" type="datetime1">
              <a:rPr lang="en-US" smtClean="0"/>
              <a:pPr/>
              <a:t>1/20/2017</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Cadet Corps Ranks</a:t>
            </a:r>
          </a:p>
        </p:txBody>
      </p:sp>
      <p:sp>
        <p:nvSpPr>
          <p:cNvPr id="6" name="Content Placeholder 5"/>
          <p:cNvSpPr>
            <a:spLocks noGrp="1"/>
          </p:cNvSpPr>
          <p:nvPr>
            <p:ph idx="1"/>
          </p:nvPr>
        </p:nvSpPr>
        <p:spPr>
          <a:xfrm>
            <a:off x="457200" y="1600200"/>
            <a:ext cx="8001000" cy="5029200"/>
          </a:xfrm>
        </p:spPr>
        <p:txBody>
          <a:bodyPr numCol="2">
            <a:noAutofit/>
          </a:bodyPr>
          <a:lstStyle/>
          <a:p>
            <a:r>
              <a:rPr lang="en-US" sz="2400" dirty="0"/>
              <a:t>Recruit</a:t>
            </a:r>
          </a:p>
          <a:p>
            <a:r>
              <a:rPr lang="en-US" sz="2400" dirty="0"/>
              <a:t>Cadet</a:t>
            </a:r>
          </a:p>
          <a:p>
            <a:r>
              <a:rPr lang="en-US" sz="2400" dirty="0"/>
              <a:t>Cadet First Class</a:t>
            </a:r>
          </a:p>
          <a:p>
            <a:r>
              <a:rPr lang="en-US" sz="2400" dirty="0"/>
              <a:t>Corporal</a:t>
            </a:r>
          </a:p>
          <a:p>
            <a:r>
              <a:rPr lang="en-US" sz="2400" dirty="0"/>
              <a:t>Sergeant</a:t>
            </a:r>
          </a:p>
          <a:p>
            <a:r>
              <a:rPr lang="en-US" sz="2400" dirty="0"/>
              <a:t>Staff Sergeant</a:t>
            </a:r>
          </a:p>
          <a:p>
            <a:r>
              <a:rPr lang="en-US" sz="2400" dirty="0"/>
              <a:t>Sergeant First Class</a:t>
            </a:r>
          </a:p>
          <a:p>
            <a:r>
              <a:rPr lang="en-US" sz="2400" dirty="0"/>
              <a:t>Master Sergeant</a:t>
            </a:r>
          </a:p>
          <a:p>
            <a:r>
              <a:rPr lang="en-US" sz="2400" dirty="0"/>
              <a:t>First Sergeant</a:t>
            </a:r>
          </a:p>
          <a:p>
            <a:r>
              <a:rPr lang="en-US" sz="2400" dirty="0"/>
              <a:t>Sergeant Major</a:t>
            </a:r>
          </a:p>
          <a:p>
            <a:r>
              <a:rPr lang="en-US" sz="2400" dirty="0"/>
              <a:t>Command Sergeant Major</a:t>
            </a:r>
          </a:p>
          <a:p>
            <a:pPr marL="0" indent="0">
              <a:buNone/>
            </a:pPr>
            <a:r>
              <a:rPr lang="en-US" sz="2400" u="sng" dirty="0"/>
              <a:t>Officers</a:t>
            </a:r>
            <a:endParaRPr lang="en-US" sz="2400" u="sng" dirty="0" smtClean="0"/>
          </a:p>
          <a:p>
            <a:r>
              <a:rPr lang="en-US" sz="2400" dirty="0" smtClean="0"/>
              <a:t>Second </a:t>
            </a:r>
            <a:r>
              <a:rPr lang="en-US" sz="2400" dirty="0"/>
              <a:t>Lieutenant</a:t>
            </a:r>
          </a:p>
          <a:p>
            <a:r>
              <a:rPr lang="en-US" sz="2400" dirty="0"/>
              <a:t>First Lieutenant</a:t>
            </a:r>
          </a:p>
          <a:p>
            <a:r>
              <a:rPr lang="en-US" sz="2400" dirty="0"/>
              <a:t>Captain</a:t>
            </a:r>
          </a:p>
          <a:p>
            <a:r>
              <a:rPr lang="en-US" sz="2400" dirty="0"/>
              <a:t>Major</a:t>
            </a:r>
          </a:p>
          <a:p>
            <a:r>
              <a:rPr lang="en-US" sz="2400" dirty="0"/>
              <a:t>Lieutenant Colonel</a:t>
            </a:r>
          </a:p>
          <a:p>
            <a:r>
              <a:rPr lang="en-US" sz="2400" dirty="0"/>
              <a:t>Colonel</a:t>
            </a:r>
          </a:p>
          <a:p>
            <a:pPr marL="0" indent="0">
              <a:buNone/>
            </a:pPr>
            <a:endParaRPr lang="en-US" sz="2400" dirty="0"/>
          </a:p>
        </p:txBody>
      </p:sp>
    </p:spTree>
    <p:extLst>
      <p:ext uri="{BB962C8B-B14F-4D97-AF65-F5344CB8AC3E}">
        <p14:creationId xmlns:p14="http://schemas.microsoft.com/office/powerpoint/2010/main" val="1136787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Cadets (Entry level)</a:t>
            </a:r>
          </a:p>
        </p:txBody>
      </p:sp>
      <p:sp>
        <p:nvSpPr>
          <p:cNvPr id="3" name="Content Placeholder 2"/>
          <p:cNvSpPr>
            <a:spLocks noGrp="1"/>
          </p:cNvSpPr>
          <p:nvPr>
            <p:ph idx="1"/>
          </p:nvPr>
        </p:nvSpPr>
        <p:spPr>
          <a:xfrm>
            <a:off x="2057400" y="1600200"/>
            <a:ext cx="6629400" cy="5181600"/>
          </a:xfrm>
        </p:spPr>
        <p:txBody>
          <a:bodyPr>
            <a:normAutofit fontScale="40000" lnSpcReduction="20000"/>
          </a:bodyPr>
          <a:lstStyle/>
          <a:p>
            <a:r>
              <a:rPr lang="en-US" b="1" dirty="0"/>
              <a:t>RCT - Cadet Recruit   </a:t>
            </a:r>
          </a:p>
          <a:p>
            <a:pPr lvl="1"/>
            <a:r>
              <a:rPr lang="en-US" i="1" dirty="0"/>
              <a:t>(Addressed as "Cadet")  </a:t>
            </a:r>
            <a:endParaRPr lang="en-US" dirty="0"/>
          </a:p>
          <a:p>
            <a:pPr lvl="1"/>
            <a:r>
              <a:rPr lang="en-US" dirty="0"/>
              <a:t>Lowest rank: a “Recruit” who’s in their first semester of CACC. Primary role is to carry out orders issued to them to the best of his/her ability.  </a:t>
            </a:r>
          </a:p>
          <a:p>
            <a:pPr lvl="1"/>
            <a:r>
              <a:rPr lang="en-US" dirty="0"/>
              <a:t>Squad member.</a:t>
            </a:r>
          </a:p>
          <a:p>
            <a:pPr marL="457200" lvl="1" indent="0">
              <a:buNone/>
            </a:pPr>
            <a:endParaRPr lang="en-US" dirty="0" smtClean="0"/>
          </a:p>
          <a:p>
            <a:endParaRPr lang="en-US" b="1" dirty="0" smtClean="0"/>
          </a:p>
          <a:p>
            <a:r>
              <a:rPr lang="en-US" b="1" dirty="0" smtClean="0"/>
              <a:t>CDT </a:t>
            </a:r>
            <a:r>
              <a:rPr lang="en-US" b="1" dirty="0"/>
              <a:t>- Cadet</a:t>
            </a:r>
          </a:p>
          <a:p>
            <a:pPr lvl="1"/>
            <a:r>
              <a:rPr lang="en-US" i="1" dirty="0"/>
              <a:t>(Addressed as "Cadet") </a:t>
            </a:r>
            <a:endParaRPr lang="en-US" dirty="0"/>
          </a:p>
          <a:p>
            <a:pPr lvl="1"/>
            <a:r>
              <a:rPr lang="en-US" dirty="0"/>
              <a:t>RCTs are advanced to this level after one semester of CACC (or earlier) and passing their PTA. Carries out orders issued to them to the best of his/her ability.</a:t>
            </a:r>
          </a:p>
          <a:p>
            <a:pPr lvl="1"/>
            <a:r>
              <a:rPr lang="en-US" dirty="0"/>
              <a:t>Squad member.</a:t>
            </a:r>
          </a:p>
          <a:p>
            <a:pPr marL="457200" lvl="1" indent="0">
              <a:buNone/>
            </a:pPr>
            <a:endParaRPr lang="en-US" dirty="0" smtClean="0"/>
          </a:p>
          <a:p>
            <a:pPr>
              <a:buNone/>
            </a:pPr>
            <a:endParaRPr lang="en-US" b="1" dirty="0" smtClean="0"/>
          </a:p>
          <a:p>
            <a:endParaRPr lang="en-US" b="1" dirty="0" smtClean="0"/>
          </a:p>
          <a:p>
            <a:r>
              <a:rPr lang="en-US" b="1" dirty="0" smtClean="0"/>
              <a:t>CFC </a:t>
            </a:r>
            <a:r>
              <a:rPr lang="en-US" b="1" dirty="0"/>
              <a:t>- Cadet First Class   </a:t>
            </a:r>
          </a:p>
          <a:p>
            <a:pPr lvl="1"/>
            <a:r>
              <a:rPr lang="en-US" i="1" dirty="0"/>
              <a:t>(Addressed as "Cadet")  </a:t>
            </a:r>
            <a:endParaRPr lang="en-US" dirty="0"/>
          </a:p>
          <a:p>
            <a:pPr lvl="1"/>
            <a:r>
              <a:rPr lang="en-US" dirty="0"/>
              <a:t>CDTs are advanced to this level after their second semester of CACC (or earlier) and passing their PTA. Carries out orders issued to them to the best of his/her ability.</a:t>
            </a:r>
          </a:p>
          <a:p>
            <a:pPr lvl="1"/>
            <a:r>
              <a:rPr lang="en-US" dirty="0"/>
              <a:t>Squad member.</a:t>
            </a:r>
            <a:endParaRPr lang="en-US" dirty="0" smtClean="0"/>
          </a:p>
          <a:p>
            <a:pPr>
              <a:buNone/>
            </a:pPr>
            <a:endParaRPr lang="en-US" b="1" dirty="0" smtClean="0"/>
          </a:p>
          <a:p>
            <a:endParaRPr lang="en-US" b="1" dirty="0" smtClean="0"/>
          </a:p>
          <a:p>
            <a:r>
              <a:rPr lang="en-US" b="1" dirty="0" smtClean="0"/>
              <a:t>C</a:t>
            </a:r>
            <a:r>
              <a:rPr lang="en-US" b="1" dirty="0"/>
              <a:t>/CPL - Cadet Corporal   </a:t>
            </a:r>
          </a:p>
          <a:p>
            <a:pPr lvl="1"/>
            <a:r>
              <a:rPr lang="en-US" i="1" dirty="0"/>
              <a:t>(Addressed as "Corporal")  </a:t>
            </a:r>
            <a:r>
              <a:rPr lang="en-US" dirty="0"/>
              <a:t> </a:t>
            </a:r>
          </a:p>
          <a:p>
            <a:pPr lvl="1"/>
            <a:r>
              <a:rPr lang="en-US" dirty="0"/>
              <a:t>CFCs are advanced to this level after their third semester of CACC (or earlier) and passing their PTA. Carries out orders issued to them to the best of his/her ability.</a:t>
            </a:r>
          </a:p>
          <a:p>
            <a:pPr lvl="1"/>
            <a:r>
              <a:rPr lang="en-US" dirty="0"/>
              <a:t>Squad member</a:t>
            </a:r>
            <a:r>
              <a:rPr lang="en-US" dirty="0" smtClean="0"/>
              <a:t>. However, now as a non-commissioned </a:t>
            </a:r>
            <a:r>
              <a:rPr lang="en-US" smtClean="0"/>
              <a:t>officer may </a:t>
            </a:r>
            <a:r>
              <a:rPr lang="en-US" dirty="0" smtClean="0"/>
              <a:t>have to fill in for the squad leader or may be tasked to lead small work details.</a:t>
            </a:r>
            <a:endParaRPr lang="en-US" dirty="0"/>
          </a:p>
        </p:txBody>
      </p:sp>
      <p:sp>
        <p:nvSpPr>
          <p:cNvPr id="5" name="Text Box 2"/>
          <p:cNvSpPr txBox="1">
            <a:spLocks noChangeArrowheads="1"/>
          </p:cNvSpPr>
          <p:nvPr/>
        </p:nvSpPr>
        <p:spPr bwMode="auto">
          <a:xfrm>
            <a:off x="850927" y="1599688"/>
            <a:ext cx="1038225" cy="101155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gn="ctr">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Recruits wear the uniform without any rank.</a:t>
            </a:r>
          </a:p>
        </p:txBody>
      </p:sp>
      <p:pic>
        <p:nvPicPr>
          <p:cNvPr id="6" name="Picture 5"/>
          <p:cNvPicPr/>
          <p:nvPr/>
        </p:nvPicPr>
        <p:blipFill rotWithShape="1">
          <a:blip r:embed="rId2" cstate="email">
            <a:extLst>
              <a:ext uri="{28A0092B-C50C-407E-A947-70E740481C1C}">
                <a14:useLocalDpi xmlns:a14="http://schemas.microsoft.com/office/drawing/2010/main"/>
              </a:ext>
            </a:extLst>
          </a:blip>
          <a:srcRect/>
          <a:stretch/>
        </p:blipFill>
        <p:spPr bwMode="auto">
          <a:xfrm>
            <a:off x="850928" y="2793293"/>
            <a:ext cx="1038225" cy="1228725"/>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3" cstate="email">
            <a:extLst>
              <a:ext uri="{28A0092B-C50C-407E-A947-70E740481C1C}">
                <a14:useLocalDpi xmlns:a14="http://schemas.microsoft.com/office/drawing/2010/main"/>
              </a:ext>
            </a:extLst>
          </a:blip>
          <a:srcRect/>
          <a:stretch/>
        </p:blipFill>
        <p:spPr bwMode="auto">
          <a:xfrm>
            <a:off x="860453" y="4136430"/>
            <a:ext cx="1028700" cy="1290320"/>
          </a:xfrm>
          <a:prstGeom prst="rect">
            <a:avLst/>
          </a:prstGeom>
          <a:ln>
            <a:noFill/>
          </a:ln>
          <a:extLst>
            <a:ext uri="{53640926-AAD7-44D8-BBD7-CCE9431645EC}">
              <a14:shadowObscured xmlns:a14="http://schemas.microsoft.com/office/drawing/2010/main"/>
            </a:ext>
          </a:extLst>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9978" y="5541163"/>
            <a:ext cx="1048603" cy="1164437"/>
          </a:xfrm>
          <a:prstGeom prst="rect">
            <a:avLst/>
          </a:prstGeom>
        </p:spPr>
      </p:pic>
    </p:spTree>
    <p:extLst>
      <p:ext uri="{BB962C8B-B14F-4D97-AF65-F5344CB8AC3E}">
        <p14:creationId xmlns:p14="http://schemas.microsoft.com/office/powerpoint/2010/main" val="1785324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Sergeants</a:t>
            </a:r>
          </a:p>
        </p:txBody>
      </p:sp>
      <p:sp>
        <p:nvSpPr>
          <p:cNvPr id="3" name="Content Placeholder 2"/>
          <p:cNvSpPr>
            <a:spLocks noGrp="1"/>
          </p:cNvSpPr>
          <p:nvPr>
            <p:ph idx="1"/>
          </p:nvPr>
        </p:nvSpPr>
        <p:spPr>
          <a:xfrm>
            <a:off x="1905000" y="1600200"/>
            <a:ext cx="7086600" cy="5192038"/>
          </a:xfrm>
        </p:spPr>
        <p:txBody>
          <a:bodyPr>
            <a:normAutofit fontScale="70000" lnSpcReduction="20000"/>
          </a:bodyPr>
          <a:lstStyle/>
          <a:p>
            <a:r>
              <a:rPr lang="en-US" b="1" dirty="0"/>
              <a:t>C/SGT - Cadet Sergeant   </a:t>
            </a:r>
          </a:p>
          <a:p>
            <a:pPr lvl="1"/>
            <a:r>
              <a:rPr lang="en-US" i="1" dirty="0"/>
              <a:t>(Addressed as "Sergeant")  </a:t>
            </a:r>
            <a:endParaRPr lang="en-US" dirty="0"/>
          </a:p>
          <a:p>
            <a:pPr lvl="1"/>
            <a:r>
              <a:rPr lang="en-US" dirty="0"/>
              <a:t>CPLs are promoted to this level after taking the C/SGT exam and passing their PTA.</a:t>
            </a:r>
            <a:r>
              <a:rPr lang="en-US" dirty="0" smtClean="0"/>
              <a:t> Often in this rank cadets experience their first official leadership position, Squad Leader. Considered </a:t>
            </a:r>
            <a:r>
              <a:rPr lang="en-US" dirty="0"/>
              <a:t>to have the greatest impact on Cadets because SGTs oversee them in their daily tasks.  SGTs set an example and the standard for Entry-Level Cadets to look up to, and live up to.</a:t>
            </a:r>
          </a:p>
          <a:p>
            <a:pPr lvl="1"/>
            <a:r>
              <a:rPr lang="en-US" dirty="0"/>
              <a:t>Assistant Squad Leader (5-11 Cadets).</a:t>
            </a:r>
          </a:p>
          <a:p>
            <a:r>
              <a:rPr lang="en-US" b="1" dirty="0"/>
              <a:t>C/SSG - Cadet Staff Sergeant </a:t>
            </a:r>
          </a:p>
          <a:p>
            <a:pPr lvl="1"/>
            <a:r>
              <a:rPr lang="en-US" i="1" dirty="0"/>
              <a:t>(Addressed as "Sergeant")  </a:t>
            </a:r>
            <a:endParaRPr lang="en-US" dirty="0"/>
          </a:p>
          <a:p>
            <a:pPr lvl="1"/>
            <a:r>
              <a:rPr lang="en-US" dirty="0"/>
              <a:t>SGTs are promoted to this level after taking the C/SSG exam and passing their PTA. Also, commands a squad (9 to 10 Cadets). Often has one or more SGTs under their leadership.  </a:t>
            </a:r>
          </a:p>
          <a:p>
            <a:pPr lvl="1"/>
            <a:r>
              <a:rPr lang="en-US" dirty="0"/>
              <a:t>Squad Leader (5-11 cadets), Company Clerk/Guidon Bearer, Battalion Staff NCO</a:t>
            </a:r>
          </a:p>
          <a:p>
            <a:pPr lvl="1"/>
            <a:endParaRPr lang="en-US" dirty="0"/>
          </a:p>
          <a:p>
            <a:endParaRPr lang="en-US" dirty="0"/>
          </a:p>
        </p:txBody>
      </p:sp>
      <p:pic>
        <p:nvPicPr>
          <p:cNvPr id="4" name="Picture 3"/>
          <p:cNvPicPr/>
          <p:nvPr/>
        </p:nvPicPr>
        <p:blipFill rotWithShape="1">
          <a:blip r:embed="rId2" cstate="email">
            <a:extLst>
              <a:ext uri="{28A0092B-C50C-407E-A947-70E740481C1C}">
                <a14:useLocalDpi xmlns:a14="http://schemas.microsoft.com/office/drawing/2010/main"/>
              </a:ext>
            </a:extLst>
          </a:blip>
          <a:srcRect/>
          <a:stretch/>
        </p:blipFill>
        <p:spPr bwMode="auto">
          <a:xfrm>
            <a:off x="914400" y="1676400"/>
            <a:ext cx="890905" cy="1076325"/>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cstate="email">
            <a:extLst>
              <a:ext uri="{28A0092B-C50C-407E-A947-70E740481C1C}">
                <a14:useLocalDpi xmlns:a14="http://schemas.microsoft.com/office/drawing/2010/main"/>
              </a:ext>
            </a:extLst>
          </a:blip>
          <a:srcRect/>
          <a:stretch/>
        </p:blipFill>
        <p:spPr bwMode="auto">
          <a:xfrm>
            <a:off x="894678" y="4648200"/>
            <a:ext cx="906145" cy="11715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59246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Senior Sergeants</a:t>
            </a:r>
            <a:endParaRPr lang="en-US" dirty="0"/>
          </a:p>
        </p:txBody>
      </p:sp>
      <p:sp>
        <p:nvSpPr>
          <p:cNvPr id="3" name="Content Placeholder 2"/>
          <p:cNvSpPr>
            <a:spLocks noGrp="1"/>
          </p:cNvSpPr>
          <p:nvPr>
            <p:ph idx="1"/>
          </p:nvPr>
        </p:nvSpPr>
        <p:spPr>
          <a:xfrm>
            <a:off x="1905000" y="1600200"/>
            <a:ext cx="7086600" cy="5192038"/>
          </a:xfrm>
        </p:spPr>
        <p:txBody>
          <a:bodyPr>
            <a:normAutofit fontScale="70000" lnSpcReduction="20000"/>
          </a:bodyPr>
          <a:lstStyle/>
          <a:p>
            <a:r>
              <a:rPr lang="en-US" b="1" dirty="0" smtClean="0"/>
              <a:t>C/SFC </a:t>
            </a:r>
            <a:r>
              <a:rPr lang="en-US" b="1" dirty="0"/>
              <a:t>- Cadet Sergeant First Class   </a:t>
            </a:r>
          </a:p>
          <a:p>
            <a:pPr lvl="1"/>
            <a:r>
              <a:rPr lang="en-US" i="1" dirty="0"/>
              <a:t>(Addressed as "Sergeant")  </a:t>
            </a:r>
            <a:endParaRPr lang="en-US" dirty="0"/>
          </a:p>
          <a:p>
            <a:pPr lvl="1"/>
            <a:r>
              <a:rPr lang="en-US" dirty="0"/>
              <a:t>SSGs are promoted to this level after passing a promotion board and completing their PTA</a:t>
            </a:r>
            <a:r>
              <a:rPr lang="en-US" dirty="0" smtClean="0"/>
              <a:t>.  Often </a:t>
            </a:r>
            <a:r>
              <a:rPr lang="en-US" dirty="0" err="1" smtClean="0"/>
              <a:t>SFCs</a:t>
            </a:r>
            <a:r>
              <a:rPr lang="en-US" dirty="0" smtClean="0"/>
              <a:t> serve as platoon Sergeant and advise the platoon leader as well as mentor squad leaders.  </a:t>
            </a:r>
            <a:r>
              <a:rPr lang="en-US" dirty="0"/>
              <a:t>SFCs are key to staff </a:t>
            </a:r>
            <a:r>
              <a:rPr lang="en-US" dirty="0" smtClean="0"/>
              <a:t>function. </a:t>
            </a:r>
            <a:endParaRPr lang="en-US" dirty="0"/>
          </a:p>
          <a:p>
            <a:pPr lvl="1"/>
            <a:r>
              <a:rPr lang="en-US" dirty="0"/>
              <a:t>Company Supply Sergeant, Battalion Staff NCO, Regimental Staff NCO</a:t>
            </a:r>
            <a:endParaRPr lang="en-US" dirty="0" smtClean="0"/>
          </a:p>
          <a:p>
            <a:pPr lvl="1">
              <a:buNone/>
            </a:pPr>
            <a:endParaRPr lang="en-US" dirty="0" smtClean="0"/>
          </a:p>
          <a:p>
            <a:r>
              <a:rPr lang="en-US" b="1" dirty="0"/>
              <a:t>C/MSG - Cadet Master Sergeant   </a:t>
            </a:r>
          </a:p>
          <a:p>
            <a:pPr lvl="1"/>
            <a:r>
              <a:rPr lang="en-US" i="1" dirty="0"/>
              <a:t>(Addressed as "Sergeant")  </a:t>
            </a:r>
            <a:endParaRPr lang="en-US" dirty="0"/>
          </a:p>
          <a:p>
            <a:pPr lvl="1"/>
            <a:r>
              <a:rPr lang="en-US" dirty="0"/>
              <a:t>SFCs are promoted to this level after passing a promotion board and completing their PTA.  Principal NCO at the Battalion, and all staff levels.  </a:t>
            </a:r>
          </a:p>
          <a:p>
            <a:pPr lvl="1"/>
            <a:r>
              <a:rPr lang="en-US" dirty="0"/>
              <a:t>Platoon Sergeant, Battalion/Regimental/Brigade/10</a:t>
            </a:r>
            <a:r>
              <a:rPr lang="en-US" baseline="30000" dirty="0"/>
              <a:t>th</a:t>
            </a:r>
            <a:r>
              <a:rPr lang="en-US" dirty="0"/>
              <a:t> Corps Staff NCO</a:t>
            </a:r>
          </a:p>
          <a:p>
            <a:endParaRPr lang="en-US" dirty="0"/>
          </a:p>
        </p:txBody>
      </p:sp>
      <p:pic>
        <p:nvPicPr>
          <p:cNvPr id="6" name="Picture 5"/>
          <p:cNvPicPr/>
          <p:nvPr/>
        </p:nvPicPr>
        <p:blipFill rotWithShape="1">
          <a:blip r:embed="rId2" cstate="email">
            <a:extLst>
              <a:ext uri="{28A0092B-C50C-407E-A947-70E740481C1C}">
                <a14:useLocalDpi xmlns:a14="http://schemas.microsoft.com/office/drawing/2010/main"/>
              </a:ext>
            </a:extLst>
          </a:blip>
          <a:srcRect/>
          <a:stretch/>
        </p:blipFill>
        <p:spPr bwMode="auto">
          <a:xfrm>
            <a:off x="914400" y="1613647"/>
            <a:ext cx="923925" cy="1266825"/>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3" cstate="email">
            <a:extLst>
              <a:ext uri="{28A0092B-C50C-407E-A947-70E740481C1C}">
                <a14:useLocalDpi xmlns:a14="http://schemas.microsoft.com/office/drawing/2010/main"/>
              </a:ext>
            </a:extLst>
          </a:blip>
          <a:srcRect/>
          <a:stretch/>
        </p:blipFill>
        <p:spPr bwMode="auto">
          <a:xfrm>
            <a:off x="914400" y="4178290"/>
            <a:ext cx="906145" cy="11201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46822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Senior Sergeants</a:t>
            </a:r>
          </a:p>
        </p:txBody>
      </p:sp>
      <p:sp>
        <p:nvSpPr>
          <p:cNvPr id="3" name="Content Placeholder 2"/>
          <p:cNvSpPr>
            <a:spLocks noGrp="1"/>
          </p:cNvSpPr>
          <p:nvPr>
            <p:ph idx="1"/>
          </p:nvPr>
        </p:nvSpPr>
        <p:spPr>
          <a:xfrm>
            <a:off x="1828800" y="1600200"/>
            <a:ext cx="7239000" cy="4525963"/>
          </a:xfrm>
        </p:spPr>
        <p:txBody>
          <a:bodyPr>
            <a:normAutofit/>
          </a:bodyPr>
          <a:lstStyle/>
          <a:p>
            <a:r>
              <a:rPr lang="en-US" sz="1600" b="1" dirty="0"/>
              <a:t>C/1SG - Cadet First Sergeant </a:t>
            </a:r>
          </a:p>
          <a:p>
            <a:pPr lvl="1"/>
            <a:r>
              <a:rPr lang="en-US" sz="1400" i="1" dirty="0"/>
              <a:t>(Addressed as "First Sergeant")  </a:t>
            </a:r>
            <a:endParaRPr lang="en-US" sz="1400" dirty="0"/>
          </a:p>
          <a:p>
            <a:pPr lvl="1"/>
            <a:r>
              <a:rPr lang="en-US" sz="1400" dirty="0"/>
              <a:t>SFCs or MSGs are promoted to this level after passing a promotion board and completing the MSG PTA and being assigned to the First Sergeant Position.  Principal NCO and life-blood of the company: the trainer, tutor, and wise counselor. Instructs other SGTs, advises the Commander and helps train Cadets. </a:t>
            </a:r>
          </a:p>
          <a:p>
            <a:pPr lvl="1"/>
            <a:r>
              <a:rPr lang="en-US" sz="1400" dirty="0"/>
              <a:t>Company First Sergeant, HHC First Sergeant</a:t>
            </a:r>
          </a:p>
          <a:p>
            <a:r>
              <a:rPr lang="en-US" sz="1600" b="1" dirty="0"/>
              <a:t>C/SGM - Cadet Sergeant Major  </a:t>
            </a:r>
          </a:p>
          <a:p>
            <a:pPr lvl="1"/>
            <a:r>
              <a:rPr lang="en-US" sz="1400" i="1" dirty="0"/>
              <a:t>(Addressed as " Sergeant Major ")  </a:t>
            </a:r>
            <a:endParaRPr lang="en-US" sz="1400" dirty="0"/>
          </a:p>
          <a:p>
            <a:pPr lvl="1"/>
            <a:r>
              <a:rPr lang="en-US" sz="1400" dirty="0"/>
              <a:t>1SGs or MSGs are promoted to this level after passing a promotion board. SGMs experience and abilities are equal to that of the CSM, but the sphere of influence regarding leadership is generally limited to those directly under his charge.</a:t>
            </a:r>
          </a:p>
          <a:p>
            <a:pPr lvl="1"/>
            <a:r>
              <a:rPr lang="en-US" sz="1400" dirty="0"/>
              <a:t>Battalion Operations NCO, Regimental/Brigade/10</a:t>
            </a:r>
            <a:r>
              <a:rPr lang="en-US" sz="1400" baseline="30000" dirty="0"/>
              <a:t>th</a:t>
            </a:r>
            <a:r>
              <a:rPr lang="en-US" sz="1400" dirty="0"/>
              <a:t> Corps Staff NCO</a:t>
            </a:r>
          </a:p>
          <a:p>
            <a:r>
              <a:rPr lang="en-US" sz="1600" b="1" dirty="0"/>
              <a:t>C/CSM - Cadet Command Sergeant Major   </a:t>
            </a:r>
          </a:p>
          <a:p>
            <a:pPr lvl="1"/>
            <a:r>
              <a:rPr lang="en-US" sz="1400" i="1" dirty="0"/>
              <a:t>(Addressed as "Command Sergeant Major")  </a:t>
            </a:r>
            <a:endParaRPr lang="en-US" sz="1400" dirty="0"/>
          </a:p>
          <a:p>
            <a:pPr lvl="1"/>
            <a:r>
              <a:rPr lang="en-US" sz="1400" dirty="0"/>
              <a:t>SGMs are promoted to this level after passing a promotion board.  CSMs normally serve at the Brigade level and above.</a:t>
            </a:r>
          </a:p>
          <a:p>
            <a:pPr lvl="1"/>
            <a:r>
              <a:rPr lang="en-US" sz="1400" dirty="0"/>
              <a:t>Battalion/Regiment/Brigade/10</a:t>
            </a:r>
            <a:r>
              <a:rPr lang="en-US" sz="1400" baseline="30000" dirty="0"/>
              <a:t>th</a:t>
            </a:r>
            <a:r>
              <a:rPr lang="en-US" sz="1400" dirty="0"/>
              <a:t> Corps Command Sergeant Major</a:t>
            </a:r>
          </a:p>
          <a:p>
            <a:endParaRPr lang="en-US" sz="1600" dirty="0"/>
          </a:p>
          <a:p>
            <a:endParaRPr lang="en-US" sz="1600" dirty="0"/>
          </a:p>
          <a:p>
            <a:endParaRPr lang="en-US" sz="1600" dirty="0"/>
          </a:p>
        </p:txBody>
      </p:sp>
      <p:pic>
        <p:nvPicPr>
          <p:cNvPr id="4" name="Picture 3"/>
          <p:cNvPicPr/>
          <p:nvPr/>
        </p:nvPicPr>
        <p:blipFill rotWithShape="1">
          <a:blip r:embed="rId2" cstate="email">
            <a:extLst>
              <a:ext uri="{28A0092B-C50C-407E-A947-70E740481C1C}">
                <a14:useLocalDpi xmlns:a14="http://schemas.microsoft.com/office/drawing/2010/main"/>
              </a:ext>
            </a:extLst>
          </a:blip>
          <a:srcRect/>
          <a:stretch/>
        </p:blipFill>
        <p:spPr bwMode="auto">
          <a:xfrm>
            <a:off x="609600" y="4915612"/>
            <a:ext cx="1219199" cy="1393114"/>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cstate="email">
            <a:extLst>
              <a:ext uri="{28A0092B-C50C-407E-A947-70E740481C1C}">
                <a14:useLocalDpi xmlns:a14="http://schemas.microsoft.com/office/drawing/2010/main"/>
              </a:ext>
            </a:extLst>
          </a:blip>
          <a:srcRect/>
          <a:stretch/>
        </p:blipFill>
        <p:spPr bwMode="auto">
          <a:xfrm>
            <a:off x="609599" y="3326273"/>
            <a:ext cx="1219199" cy="1406775"/>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cstate="email">
            <a:extLst>
              <a:ext uri="{28A0092B-C50C-407E-A947-70E740481C1C}">
                <a14:useLocalDpi xmlns:a14="http://schemas.microsoft.com/office/drawing/2010/main"/>
              </a:ext>
            </a:extLst>
          </a:blip>
          <a:srcRect/>
          <a:stretch/>
        </p:blipFill>
        <p:spPr bwMode="auto">
          <a:xfrm>
            <a:off x="609600" y="1600199"/>
            <a:ext cx="1219198" cy="15435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20053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Company Grade Officers</a:t>
            </a:r>
          </a:p>
        </p:txBody>
      </p:sp>
      <p:sp>
        <p:nvSpPr>
          <p:cNvPr id="3" name="Content Placeholder 2"/>
          <p:cNvSpPr>
            <a:spLocks noGrp="1"/>
          </p:cNvSpPr>
          <p:nvPr>
            <p:ph idx="1"/>
          </p:nvPr>
        </p:nvSpPr>
        <p:spPr>
          <a:xfrm>
            <a:off x="1745402" y="1600200"/>
            <a:ext cx="6941398" cy="4525963"/>
          </a:xfrm>
        </p:spPr>
        <p:txBody>
          <a:bodyPr>
            <a:normAutofit fontScale="47500" lnSpcReduction="20000"/>
          </a:bodyPr>
          <a:lstStyle/>
          <a:p>
            <a:r>
              <a:rPr lang="en-US" b="1" dirty="0"/>
              <a:t>C/2LT - Cadet Second Lieutenant  </a:t>
            </a:r>
          </a:p>
          <a:p>
            <a:pPr lvl="1"/>
            <a:r>
              <a:rPr lang="en-US" i="1" dirty="0"/>
              <a:t>(Addressed as "Lieutenant")  </a:t>
            </a:r>
            <a:endParaRPr lang="en-US" dirty="0"/>
          </a:p>
          <a:p>
            <a:pPr lvl="1"/>
            <a:r>
              <a:rPr lang="en-US" dirty="0"/>
              <a:t>SSGs and above are promoted to this entry-level officer rank after completing OCS, Promotion Board, and Officer PTAs . Leads platoon-size elements consisting of the platoon SGT and two or more squads (Commands at least 14 Cadets).</a:t>
            </a:r>
          </a:p>
          <a:p>
            <a:pPr lvl="1"/>
            <a:r>
              <a:rPr lang="en-US" dirty="0"/>
              <a:t>Platoon Leader, Company Staff Officer</a:t>
            </a:r>
          </a:p>
          <a:p>
            <a:pPr marL="457200" lvl="1" indent="0">
              <a:buNone/>
            </a:pPr>
            <a:endParaRPr lang="en-US" dirty="0" smtClean="0"/>
          </a:p>
          <a:p>
            <a:endParaRPr lang="en-US" b="1" dirty="0" smtClean="0"/>
          </a:p>
          <a:p>
            <a:r>
              <a:rPr lang="en-US" b="1" dirty="0" smtClean="0"/>
              <a:t>C</a:t>
            </a:r>
            <a:r>
              <a:rPr lang="en-US" b="1" dirty="0"/>
              <a:t>/1LT - Cadet First Lieutenant  </a:t>
            </a:r>
          </a:p>
          <a:p>
            <a:pPr lvl="1"/>
            <a:r>
              <a:rPr lang="en-US" i="1" dirty="0"/>
              <a:t>(Addressed as "Lieutenant")  </a:t>
            </a:r>
            <a:endParaRPr lang="en-US" dirty="0"/>
          </a:p>
          <a:p>
            <a:pPr lvl="1"/>
            <a:r>
              <a:rPr lang="en-US" dirty="0"/>
              <a:t>2LTs are promoted to the senior lieutenant rank after completing a promotion board and 1LT PTAs.  1LTs are often assigned as the Company XO.</a:t>
            </a:r>
          </a:p>
          <a:p>
            <a:pPr lvl="1"/>
            <a:r>
              <a:rPr lang="en-US" dirty="0"/>
              <a:t>Company Executive Officer, Battalion Staff Officer</a:t>
            </a:r>
          </a:p>
          <a:p>
            <a:pPr marL="457200" lvl="1" indent="0">
              <a:buNone/>
            </a:pPr>
            <a:endParaRPr lang="en-US" dirty="0" smtClean="0"/>
          </a:p>
          <a:p>
            <a:endParaRPr lang="en-US" b="1" dirty="0" smtClean="0"/>
          </a:p>
          <a:p>
            <a:endParaRPr lang="en-US" b="1" dirty="0" smtClean="0"/>
          </a:p>
          <a:p>
            <a:r>
              <a:rPr lang="en-US" b="1" dirty="0" smtClean="0"/>
              <a:t>C</a:t>
            </a:r>
            <a:r>
              <a:rPr lang="en-US" b="1" dirty="0"/>
              <a:t>/CPT - Cadet Captain   </a:t>
            </a:r>
          </a:p>
          <a:p>
            <a:pPr lvl="1"/>
            <a:r>
              <a:rPr lang="en-US" i="1" dirty="0"/>
              <a:t>(Addressed as "Captain")  </a:t>
            </a:r>
            <a:endParaRPr lang="en-US" dirty="0"/>
          </a:p>
          <a:p>
            <a:pPr lvl="1"/>
            <a:r>
              <a:rPr lang="en-US" dirty="0"/>
              <a:t>1LTs are promoted to this rank after completing a promotion board and Captain PTAs.  Captains command</a:t>
            </a:r>
            <a:r>
              <a:rPr lang="en-US" dirty="0" smtClean="0"/>
              <a:t> companies </a:t>
            </a:r>
            <a:r>
              <a:rPr lang="en-US" dirty="0"/>
              <a:t>(at least 32 cadets) and are primary staff officers at the </a:t>
            </a:r>
            <a:r>
              <a:rPr lang="en-US" dirty="0" smtClean="0"/>
              <a:t>Battalion</a:t>
            </a:r>
            <a:endParaRPr lang="en-US" dirty="0"/>
          </a:p>
          <a:p>
            <a:pPr lvl="1"/>
            <a:r>
              <a:rPr lang="en-US" dirty="0"/>
              <a:t>Company Commander, Battalion Staff Officer</a:t>
            </a:r>
          </a:p>
          <a:p>
            <a:endParaRPr lang="en-US" dirty="0"/>
          </a:p>
          <a:p>
            <a:endParaRPr lang="en-US" dirty="0"/>
          </a:p>
        </p:txBody>
      </p:sp>
      <p:pic>
        <p:nvPicPr>
          <p:cNvPr id="4" name="Picture 3"/>
          <p:cNvPicPr/>
          <p:nvPr/>
        </p:nvPicPr>
        <p:blipFill rotWithShape="1">
          <a:blip r:embed="rId2" cstate="email">
            <a:extLst>
              <a:ext uri="{28A0092B-C50C-407E-A947-70E740481C1C}">
                <a14:useLocalDpi xmlns:a14="http://schemas.microsoft.com/office/drawing/2010/main"/>
              </a:ext>
            </a:extLst>
          </a:blip>
          <a:srcRect/>
          <a:stretch/>
        </p:blipFill>
        <p:spPr bwMode="auto">
          <a:xfrm>
            <a:off x="381000" y="3273142"/>
            <a:ext cx="1341475" cy="1146458"/>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cstate="email">
            <a:extLst>
              <a:ext uri="{28A0092B-C50C-407E-A947-70E740481C1C}">
                <a14:useLocalDpi xmlns:a14="http://schemas.microsoft.com/office/drawing/2010/main"/>
              </a:ext>
            </a:extLst>
          </a:blip>
          <a:srcRect/>
          <a:stretch/>
        </p:blipFill>
        <p:spPr bwMode="auto">
          <a:xfrm>
            <a:off x="461854" y="1617733"/>
            <a:ext cx="1243122" cy="1204877"/>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cstate="email">
            <a:extLst>
              <a:ext uri="{28A0092B-C50C-407E-A947-70E740481C1C}">
                <a14:useLocalDpi xmlns:a14="http://schemas.microsoft.com/office/drawing/2010/main"/>
              </a:ext>
            </a:extLst>
          </a:blip>
          <a:srcRect/>
          <a:stretch/>
        </p:blipFill>
        <p:spPr bwMode="auto">
          <a:xfrm>
            <a:off x="152400" y="4800599"/>
            <a:ext cx="1593003" cy="13255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45307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 Grade Officers</a:t>
            </a:r>
          </a:p>
        </p:txBody>
      </p:sp>
      <p:sp>
        <p:nvSpPr>
          <p:cNvPr id="3" name="Content Placeholder 2"/>
          <p:cNvSpPr>
            <a:spLocks noGrp="1"/>
          </p:cNvSpPr>
          <p:nvPr>
            <p:ph idx="1"/>
          </p:nvPr>
        </p:nvSpPr>
        <p:spPr>
          <a:xfrm>
            <a:off x="1524000" y="1600200"/>
            <a:ext cx="7162800" cy="4525963"/>
          </a:xfrm>
        </p:spPr>
        <p:txBody>
          <a:bodyPr>
            <a:normAutofit fontScale="55000" lnSpcReduction="20000"/>
          </a:bodyPr>
          <a:lstStyle/>
          <a:p>
            <a:r>
              <a:rPr lang="en-US" b="1" dirty="0"/>
              <a:t>C/MAJ - Cadet Major </a:t>
            </a:r>
          </a:p>
          <a:p>
            <a:pPr lvl="1"/>
            <a:r>
              <a:rPr lang="en-US" i="1" dirty="0"/>
              <a:t>(Addressed as "Major")  </a:t>
            </a:r>
            <a:endParaRPr lang="en-US" dirty="0"/>
          </a:p>
          <a:p>
            <a:pPr lvl="1"/>
            <a:r>
              <a:rPr lang="en-US" dirty="0"/>
              <a:t>CPTs are promoted to this rank after completing a promotion board and Major PTAs.  Majors are primarily staff officers.</a:t>
            </a:r>
          </a:p>
          <a:p>
            <a:pPr lvl="1"/>
            <a:r>
              <a:rPr lang="en-US" dirty="0"/>
              <a:t>Battalion Executive Officer, Regimental/Brigade/10</a:t>
            </a:r>
            <a:r>
              <a:rPr lang="en-US" baseline="30000" dirty="0"/>
              <a:t>th</a:t>
            </a:r>
            <a:r>
              <a:rPr lang="en-US" dirty="0"/>
              <a:t> Corps Staff Officer</a:t>
            </a:r>
          </a:p>
          <a:p>
            <a:pPr marL="457200" lvl="1" indent="0">
              <a:buNone/>
            </a:pPr>
            <a:endParaRPr lang="en-US" dirty="0"/>
          </a:p>
          <a:p>
            <a:pPr marL="457200" lvl="1" indent="0">
              <a:buNone/>
            </a:pPr>
            <a:endParaRPr lang="en-US" dirty="0"/>
          </a:p>
          <a:p>
            <a:r>
              <a:rPr lang="en-US" b="1" dirty="0"/>
              <a:t>C/LTC  - Cadet Lieutenant Colonel  </a:t>
            </a:r>
          </a:p>
          <a:p>
            <a:pPr lvl="1"/>
            <a:r>
              <a:rPr lang="en-US" i="1" dirty="0"/>
              <a:t>(Addressed as "Colonel")  </a:t>
            </a:r>
            <a:endParaRPr lang="en-US" dirty="0"/>
          </a:p>
          <a:p>
            <a:pPr lvl="1"/>
            <a:r>
              <a:rPr lang="en-US" dirty="0"/>
              <a:t>MAJs are promoted to this rank after completing a promotion board and LTC PTAs.  Lieutenant Colonels command battalions and regiments.  </a:t>
            </a:r>
          </a:p>
          <a:p>
            <a:pPr lvl="1"/>
            <a:r>
              <a:rPr lang="en-US" dirty="0"/>
              <a:t>Battalion/Regimental Commander, Brigade Deputy/XO, 10</a:t>
            </a:r>
            <a:r>
              <a:rPr lang="en-US" baseline="30000" dirty="0"/>
              <a:t>th</a:t>
            </a:r>
            <a:r>
              <a:rPr lang="en-US" dirty="0"/>
              <a:t> Corps Staff Officer</a:t>
            </a:r>
          </a:p>
          <a:p>
            <a:pPr marL="457200" lvl="1" indent="0">
              <a:buNone/>
            </a:pPr>
            <a:endParaRPr lang="en-US" dirty="0"/>
          </a:p>
          <a:p>
            <a:pPr marL="457200" lvl="1" indent="0">
              <a:buNone/>
            </a:pPr>
            <a:endParaRPr lang="en-US" dirty="0"/>
          </a:p>
          <a:p>
            <a:r>
              <a:rPr lang="en-US" b="1" dirty="0"/>
              <a:t>C/COL - Cadet Colonel </a:t>
            </a:r>
          </a:p>
          <a:p>
            <a:pPr lvl="1"/>
            <a:r>
              <a:rPr lang="en-US" i="1" dirty="0"/>
              <a:t>(Addressed as "Colonel")  </a:t>
            </a:r>
            <a:endParaRPr lang="en-US" dirty="0"/>
          </a:p>
          <a:p>
            <a:pPr lvl="1"/>
            <a:r>
              <a:rPr lang="en-US" dirty="0"/>
              <a:t>LTCs are promoted to this rank after completing a promotion board and COL PTAs.  Colonels command brigades and the 10</a:t>
            </a:r>
            <a:r>
              <a:rPr lang="en-US" baseline="30000" dirty="0"/>
              <a:t>th</a:t>
            </a:r>
            <a:r>
              <a:rPr lang="en-US" dirty="0"/>
              <a:t> Corps (Several thousand cadets)  </a:t>
            </a:r>
          </a:p>
          <a:p>
            <a:pPr lvl="1"/>
            <a:r>
              <a:rPr lang="en-US" dirty="0"/>
              <a:t>Brigade Commander, !0</a:t>
            </a:r>
            <a:r>
              <a:rPr lang="en-US" baseline="30000" dirty="0"/>
              <a:t>th</a:t>
            </a:r>
            <a:r>
              <a:rPr lang="en-US" dirty="0"/>
              <a:t> Corps Command Element</a:t>
            </a:r>
          </a:p>
          <a:p>
            <a:endParaRPr lang="en-US" dirty="0"/>
          </a:p>
        </p:txBody>
      </p:sp>
      <p:pic>
        <p:nvPicPr>
          <p:cNvPr id="4" name="Picture 3"/>
          <p:cNvPicPr/>
          <p:nvPr/>
        </p:nvPicPr>
        <p:blipFill rotWithShape="1">
          <a:blip r:embed="rId2" cstate="email">
            <a:extLst>
              <a:ext uri="{28A0092B-C50C-407E-A947-70E740481C1C}">
                <a14:useLocalDpi xmlns:a14="http://schemas.microsoft.com/office/drawing/2010/main"/>
              </a:ext>
            </a:extLst>
          </a:blip>
          <a:srcRect/>
          <a:stretch/>
        </p:blipFill>
        <p:spPr bwMode="auto">
          <a:xfrm>
            <a:off x="426084" y="1600200"/>
            <a:ext cx="1066800" cy="1266190"/>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cstate="email">
            <a:extLst>
              <a:ext uri="{28A0092B-C50C-407E-A947-70E740481C1C}">
                <a14:useLocalDpi xmlns:a14="http://schemas.microsoft.com/office/drawing/2010/main"/>
              </a:ext>
            </a:extLst>
          </a:blip>
          <a:srcRect/>
          <a:stretch/>
        </p:blipFill>
        <p:spPr bwMode="auto">
          <a:xfrm>
            <a:off x="317516" y="4678363"/>
            <a:ext cx="1219200" cy="1447800"/>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cstate="email">
            <a:extLst>
              <a:ext uri="{28A0092B-C50C-407E-A947-70E740481C1C}">
                <a14:useLocalDpi xmlns:a14="http://schemas.microsoft.com/office/drawing/2010/main"/>
              </a:ext>
            </a:extLst>
          </a:blip>
          <a:srcRect/>
          <a:stretch/>
        </p:blipFill>
        <p:spPr bwMode="auto">
          <a:xfrm>
            <a:off x="408551" y="3137231"/>
            <a:ext cx="1084333" cy="12182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0788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Miscellaneous Ranks</a:t>
            </a:r>
          </a:p>
        </p:txBody>
      </p:sp>
      <p:sp>
        <p:nvSpPr>
          <p:cNvPr id="3" name="Content Placeholder 2"/>
          <p:cNvSpPr>
            <a:spLocks noGrp="1"/>
          </p:cNvSpPr>
          <p:nvPr>
            <p:ph idx="1"/>
          </p:nvPr>
        </p:nvSpPr>
        <p:spPr>
          <a:xfrm>
            <a:off x="2133600" y="1600200"/>
            <a:ext cx="6553200" cy="4525963"/>
          </a:xfrm>
        </p:spPr>
        <p:txBody>
          <a:bodyPr>
            <a:normAutofit/>
          </a:bodyPr>
          <a:lstStyle/>
          <a:p>
            <a:r>
              <a:rPr lang="en-US" b="1" dirty="0"/>
              <a:t>C/CW1 – Warrant Officer </a:t>
            </a:r>
            <a:r>
              <a:rPr lang="en-US" b="1" dirty="0" smtClean="0"/>
              <a:t>1*</a:t>
            </a:r>
            <a:endParaRPr lang="en-US" b="1" dirty="0"/>
          </a:p>
          <a:p>
            <a:pPr lvl="1"/>
            <a:r>
              <a:rPr lang="en-US" i="1" dirty="0"/>
              <a:t>(Addressed as “Mr.” or “Ms.”)</a:t>
            </a:r>
          </a:p>
          <a:p>
            <a:pPr marL="457200" lvl="1" indent="0">
              <a:buNone/>
            </a:pPr>
            <a:endParaRPr lang="en-US" dirty="0"/>
          </a:p>
          <a:p>
            <a:r>
              <a:rPr lang="en-US" b="1" dirty="0"/>
              <a:t>C/CW2 – Warrant Officer </a:t>
            </a:r>
            <a:r>
              <a:rPr lang="en-US" b="1" dirty="0" smtClean="0"/>
              <a:t>2*</a:t>
            </a:r>
            <a:endParaRPr lang="en-US" b="1" dirty="0"/>
          </a:p>
          <a:p>
            <a:pPr lvl="1"/>
            <a:r>
              <a:rPr lang="en-US" i="1" dirty="0"/>
              <a:t>(Addressed as “Mr.” or “Ms.”)</a:t>
            </a:r>
          </a:p>
          <a:p>
            <a:pPr marL="457200" lvl="1" indent="0">
              <a:buNone/>
            </a:pPr>
            <a:endParaRPr lang="en-US" dirty="0"/>
          </a:p>
          <a:p>
            <a:r>
              <a:rPr lang="en-US" dirty="0"/>
              <a:t> </a:t>
            </a:r>
            <a:r>
              <a:rPr lang="en-US" b="1" dirty="0"/>
              <a:t>C/OC – Officer Candidate</a:t>
            </a:r>
          </a:p>
          <a:p>
            <a:pPr lvl="1"/>
            <a:r>
              <a:rPr lang="en-US" i="1" dirty="0"/>
              <a:t>(Addressed as “Candidate”)</a:t>
            </a:r>
          </a:p>
          <a:p>
            <a:pPr lvl="1"/>
            <a:endParaRPr lang="en-US" i="1" dirty="0"/>
          </a:p>
          <a:p>
            <a:pPr marL="457200" lvl="1"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617228649"/>
              </p:ext>
            </p:extLst>
          </p:nvPr>
        </p:nvGraphicFramePr>
        <p:xfrm>
          <a:off x="384966" y="1600200"/>
          <a:ext cx="1201738" cy="1344612"/>
        </p:xfrm>
        <a:graphic>
          <a:graphicData uri="http://schemas.openxmlformats.org/presentationml/2006/ole">
            <mc:AlternateContent xmlns:mc="http://schemas.openxmlformats.org/markup-compatibility/2006">
              <mc:Choice xmlns:v="urn:schemas-microsoft-com:vml" Requires="v">
                <p:oleObj spid="_x0000_s1076" name="Acrobat Document" r:id="rId3" imgW="5499100" imgH="7112000" progId="">
                  <p:embed/>
                </p:oleObj>
              </mc:Choice>
              <mc:Fallback>
                <p:oleObj name="Acrobat Document" r:id="rId3" imgW="5499100" imgH="7112000" progId="">
                  <p:embed/>
                  <p:pic>
                    <p:nvPicPr>
                      <p:cNvPr id="0" name="Picture 42"/>
                      <p:cNvPicPr>
                        <a:picLocks noChangeAspect="1" noChangeArrowheads="1"/>
                      </p:cNvPicPr>
                      <p:nvPr/>
                    </p:nvPicPr>
                    <p:blipFill>
                      <a:blip r:embed="rId4">
                        <a:extLst>
                          <a:ext uri="{28A0092B-C50C-407E-A947-70E740481C1C}">
                            <a14:useLocalDpi xmlns:a14="http://schemas.microsoft.com/office/drawing/2010/main" val="0"/>
                          </a:ext>
                        </a:extLst>
                      </a:blip>
                      <a:srcRect l="52550" t="72485" r="26825" b="9697"/>
                      <a:stretch>
                        <a:fillRect/>
                      </a:stretch>
                    </p:blipFill>
                    <p:spPr bwMode="auto">
                      <a:xfrm>
                        <a:off x="384966" y="1600200"/>
                        <a:ext cx="1201738" cy="13446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310468039"/>
              </p:ext>
            </p:extLst>
          </p:nvPr>
        </p:nvGraphicFramePr>
        <p:xfrm>
          <a:off x="206373" y="3190875"/>
          <a:ext cx="1558925" cy="1344612"/>
        </p:xfrm>
        <a:graphic>
          <a:graphicData uri="http://schemas.openxmlformats.org/presentationml/2006/ole">
            <mc:AlternateContent xmlns:mc="http://schemas.openxmlformats.org/markup-compatibility/2006">
              <mc:Choice xmlns:v="urn:schemas-microsoft-com:vml" Requires="v">
                <p:oleObj spid="_x0000_s1077" name="Acrobat Document" r:id="rId5" imgW="5499100" imgH="7112000" progId="">
                  <p:embed/>
                </p:oleObj>
              </mc:Choice>
              <mc:Fallback>
                <p:oleObj name="Acrobat Document" r:id="rId5" imgW="5499100" imgH="7112000" progId="">
                  <p:embed/>
                  <p:pic>
                    <p:nvPicPr>
                      <p:cNvPr id="0" name="Picture 43"/>
                      <p:cNvPicPr>
                        <a:picLocks noChangeAspect="1" noChangeArrowheads="1"/>
                      </p:cNvPicPr>
                      <p:nvPr/>
                    </p:nvPicPr>
                    <p:blipFill>
                      <a:blip r:embed="rId4">
                        <a:extLst>
                          <a:ext uri="{28A0092B-C50C-407E-A947-70E740481C1C}">
                            <a14:useLocalDpi xmlns:a14="http://schemas.microsoft.com/office/drawing/2010/main" val="0"/>
                          </a:ext>
                        </a:extLst>
                      </a:blip>
                      <a:srcRect l="27765" t="72485" r="45491" b="9697"/>
                      <a:stretch>
                        <a:fillRect/>
                      </a:stretch>
                    </p:blipFill>
                    <p:spPr bwMode="auto">
                      <a:xfrm>
                        <a:off x="206373" y="3190875"/>
                        <a:ext cx="1558925" cy="13446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9261" y="4876800"/>
            <a:ext cx="876855" cy="910944"/>
          </a:xfrm>
          <a:prstGeom prst="rect">
            <a:avLst/>
          </a:prstGeom>
        </p:spPr>
      </p:pic>
      <p:sp>
        <p:nvSpPr>
          <p:cNvPr id="7" name="TextBox 6"/>
          <p:cNvSpPr txBox="1"/>
          <p:nvPr/>
        </p:nvSpPr>
        <p:spPr>
          <a:xfrm>
            <a:off x="579261" y="6126163"/>
            <a:ext cx="8107539" cy="646331"/>
          </a:xfrm>
          <a:prstGeom prst="rect">
            <a:avLst/>
          </a:prstGeom>
          <a:noFill/>
        </p:spPr>
        <p:txBody>
          <a:bodyPr wrap="square" rtlCol="0">
            <a:spAutoFit/>
          </a:bodyPr>
          <a:lstStyle/>
          <a:p>
            <a:r>
              <a:rPr lang="en-US" dirty="0" smtClean="0"/>
              <a:t>CR 1-5 in 2017 removed Cadet Warrant Officer ranks from our system. There will be Cadet Warrant Officers around in dwindling numbers for a short time.</a:t>
            </a:r>
            <a:endParaRPr lang="en-US" dirty="0"/>
          </a:p>
        </p:txBody>
      </p:sp>
    </p:spTree>
    <p:extLst>
      <p:ext uri="{BB962C8B-B14F-4D97-AF65-F5344CB8AC3E}">
        <p14:creationId xmlns:p14="http://schemas.microsoft.com/office/powerpoint/2010/main" val="2292972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Check on Learning</a:t>
            </a:r>
          </a:p>
        </p:txBody>
      </p:sp>
      <p:sp>
        <p:nvSpPr>
          <p:cNvPr id="2" name="Content Placeholder 1"/>
          <p:cNvSpPr>
            <a:spLocks noGrp="1"/>
          </p:cNvSpPr>
          <p:nvPr>
            <p:ph idx="1"/>
          </p:nvPr>
        </p:nvSpPr>
        <p:spPr/>
        <p:txBody>
          <a:bodyPr/>
          <a:lstStyle/>
          <a:p>
            <a:r>
              <a:rPr lang="en-US" dirty="0"/>
              <a:t>Write down each Rank (abbreviations OK)</a:t>
            </a:r>
          </a:p>
          <a:p>
            <a:endParaRPr lang="en-US" dirty="0"/>
          </a:p>
        </p:txBody>
      </p:sp>
      <p:grpSp>
        <p:nvGrpSpPr>
          <p:cNvPr id="13" name="Group 12"/>
          <p:cNvGrpSpPr/>
          <p:nvPr/>
        </p:nvGrpSpPr>
        <p:grpSpPr>
          <a:xfrm>
            <a:off x="620877" y="2460622"/>
            <a:ext cx="7632877" cy="1448724"/>
            <a:chOff x="152400" y="2340884"/>
            <a:chExt cx="7632877" cy="1448724"/>
          </a:xfrm>
        </p:grpSpPr>
        <p:grpSp>
          <p:nvGrpSpPr>
            <p:cNvPr id="11" name="Group 10"/>
            <p:cNvGrpSpPr/>
            <p:nvPr/>
          </p:nvGrpSpPr>
          <p:grpSpPr>
            <a:xfrm>
              <a:off x="152400" y="2590800"/>
              <a:ext cx="7632877" cy="1198808"/>
              <a:chOff x="76200" y="2743200"/>
              <a:chExt cx="8763000" cy="1414071"/>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200" y="2743200"/>
                <a:ext cx="8763000" cy="1414071"/>
              </a:xfrm>
              <a:prstGeom prst="rect">
                <a:avLst/>
              </a:prstGeom>
            </p:spPr>
          </p:pic>
          <p:sp>
            <p:nvSpPr>
              <p:cNvPr id="4" name="Isosceles Triangle 3"/>
              <p:cNvSpPr/>
              <p:nvPr/>
            </p:nvSpPr>
            <p:spPr>
              <a:xfrm>
                <a:off x="1828800" y="3429000"/>
                <a:ext cx="457200" cy="152400"/>
              </a:xfrm>
              <a:prstGeom prst="triangle">
                <a:avLst>
                  <a:gd name="adj" fmla="val 493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p:cNvSpPr/>
              <p:nvPr/>
            </p:nvSpPr>
            <p:spPr>
              <a:xfrm>
                <a:off x="2019300" y="3450235"/>
                <a:ext cx="76200" cy="152400"/>
              </a:xfrm>
              <a:prstGeom prst="diamond">
                <a:avLst/>
              </a:prstGeom>
              <a:solidFill>
                <a:srgbClr val="BFB550"/>
              </a:solidFill>
              <a:ln>
                <a:solidFill>
                  <a:srgbClr val="BBB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311237" y="2340884"/>
              <a:ext cx="7474039" cy="369332"/>
            </a:xfrm>
            <a:prstGeom prst="rect">
              <a:avLst/>
            </a:prstGeom>
            <a:noFill/>
          </p:spPr>
          <p:txBody>
            <a:bodyPr wrap="square" rtlCol="0">
              <a:spAutoFit/>
            </a:bodyPr>
            <a:lstStyle/>
            <a:p>
              <a:r>
                <a:rPr lang="en-US" dirty="0"/>
                <a:t>1            2           3           4           5            6           7           8           9          10         11</a:t>
              </a:r>
            </a:p>
          </p:txBody>
        </p:sp>
      </p:grpSp>
      <p:grpSp>
        <p:nvGrpSpPr>
          <p:cNvPr id="33" name="Group 32"/>
          <p:cNvGrpSpPr/>
          <p:nvPr/>
        </p:nvGrpSpPr>
        <p:grpSpPr>
          <a:xfrm>
            <a:off x="1485900" y="4006109"/>
            <a:ext cx="6172200" cy="2345651"/>
            <a:chOff x="-152400" y="2619185"/>
            <a:chExt cx="10058400" cy="3688866"/>
          </a:xfrm>
        </p:grpSpPr>
        <p:grpSp>
          <p:nvGrpSpPr>
            <p:cNvPr id="34" name="Group 33"/>
            <p:cNvGrpSpPr/>
            <p:nvPr/>
          </p:nvGrpSpPr>
          <p:grpSpPr>
            <a:xfrm>
              <a:off x="-152400" y="2619185"/>
              <a:ext cx="10058400" cy="3688866"/>
              <a:chOff x="834981" y="4052563"/>
              <a:chExt cx="6175420" cy="1496869"/>
            </a:xfrm>
          </p:grpSpPr>
          <p:grpSp>
            <p:nvGrpSpPr>
              <p:cNvPr id="51" name="Group 50"/>
              <p:cNvGrpSpPr/>
              <p:nvPr/>
            </p:nvGrpSpPr>
            <p:grpSpPr>
              <a:xfrm>
                <a:off x="914400" y="4377966"/>
                <a:ext cx="5986916" cy="1171466"/>
                <a:chOff x="1916039" y="4128576"/>
                <a:chExt cx="5986916" cy="1171466"/>
              </a:xfrm>
            </p:grpSpPr>
            <p:sp>
              <p:nvSpPr>
                <p:cNvPr id="53" name="Trapezoid 52"/>
                <p:cNvSpPr/>
                <p:nvPr/>
              </p:nvSpPr>
              <p:spPr>
                <a:xfrm>
                  <a:off x="2978695" y="4128577"/>
                  <a:ext cx="673636" cy="1171464"/>
                </a:xfrm>
                <a:prstGeom prst="trapezoid">
                  <a:avLst>
                    <a:gd name="adj" fmla="val 580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a:off x="1916039" y="4128578"/>
                  <a:ext cx="673636" cy="1171464"/>
                </a:xfrm>
                <a:prstGeom prst="trapezoid">
                  <a:avLst>
                    <a:gd name="adj" fmla="val 580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a:off x="4041351" y="4128577"/>
                  <a:ext cx="673636" cy="1171464"/>
                </a:xfrm>
                <a:prstGeom prst="trapezoid">
                  <a:avLst>
                    <a:gd name="adj" fmla="val 580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a:off x="5104007" y="4128577"/>
                  <a:ext cx="673636" cy="1171464"/>
                </a:xfrm>
                <a:prstGeom prst="trapezoid">
                  <a:avLst>
                    <a:gd name="adj" fmla="val 580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a:off x="6166663" y="4128576"/>
                  <a:ext cx="673636" cy="1171464"/>
                </a:xfrm>
                <a:prstGeom prst="trapezoid">
                  <a:avLst>
                    <a:gd name="adj" fmla="val 580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a:off x="7229319" y="4128576"/>
                  <a:ext cx="673636" cy="1171464"/>
                </a:xfrm>
                <a:prstGeom prst="trapezoid">
                  <a:avLst>
                    <a:gd name="adj" fmla="val 580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16200000">
                  <a:off x="7436077" y="4818084"/>
                  <a:ext cx="260119" cy="278667"/>
                </a:xfrm>
                <a:prstGeom prst="ellipse">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16200000">
                  <a:off x="6368414" y="4821161"/>
                  <a:ext cx="260119" cy="278667"/>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rot="16200000">
                  <a:off x="5308896" y="4963339"/>
                  <a:ext cx="260119" cy="278667"/>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rot="16200000">
                  <a:off x="5308896" y="4693370"/>
                  <a:ext cx="260119" cy="278667"/>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a:spLocks noChangeAspect="1"/>
                </p:cNvSpPr>
                <p:nvPr/>
              </p:nvSpPr>
              <p:spPr>
                <a:xfrm rot="16200000">
                  <a:off x="3197414" y="4754203"/>
                  <a:ext cx="247755" cy="420008"/>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Diamond 63"/>
                <p:cNvSpPr>
                  <a:spLocks noChangeAspect="1"/>
                </p:cNvSpPr>
                <p:nvPr/>
              </p:nvSpPr>
              <p:spPr>
                <a:xfrm rot="16200000">
                  <a:off x="4260071" y="4768791"/>
                  <a:ext cx="247755" cy="420009"/>
                </a:xfrm>
                <a:prstGeom prst="diamond">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iamond 64"/>
                <p:cNvSpPr>
                  <a:spLocks noChangeAspect="1"/>
                </p:cNvSpPr>
                <p:nvPr/>
              </p:nvSpPr>
              <p:spPr>
                <a:xfrm rot="16200000">
                  <a:off x="2142986" y="4610996"/>
                  <a:ext cx="247755" cy="420008"/>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a:spLocks noChangeAspect="1"/>
                </p:cNvSpPr>
                <p:nvPr/>
              </p:nvSpPr>
              <p:spPr>
                <a:xfrm rot="16200000">
                  <a:off x="2147034" y="4904789"/>
                  <a:ext cx="247755" cy="420008"/>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p:cNvSpPr txBox="1"/>
              <p:nvPr/>
            </p:nvSpPr>
            <p:spPr>
              <a:xfrm>
                <a:off x="834981" y="4052563"/>
                <a:ext cx="6175420" cy="369332"/>
              </a:xfrm>
              <a:prstGeom prst="rect">
                <a:avLst/>
              </a:prstGeom>
              <a:noFill/>
            </p:spPr>
            <p:txBody>
              <a:bodyPr wrap="square" rtlCol="0">
                <a:spAutoFit/>
              </a:bodyPr>
              <a:lstStyle/>
              <a:p>
                <a:r>
                  <a:rPr lang="en-US" dirty="0"/>
                  <a:t>  12                  13                14                15               16                17</a:t>
                </a:r>
              </a:p>
            </p:txBody>
          </p:sp>
        </p:grpSp>
        <p:grpSp>
          <p:nvGrpSpPr>
            <p:cNvPr id="44" name="Group 43"/>
            <p:cNvGrpSpPr/>
            <p:nvPr/>
          </p:nvGrpSpPr>
          <p:grpSpPr>
            <a:xfrm>
              <a:off x="131806" y="3554503"/>
              <a:ext cx="9374299" cy="1035501"/>
              <a:chOff x="24497" y="1509890"/>
              <a:chExt cx="9374299" cy="1035501"/>
            </a:xfrm>
          </p:grpSpPr>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97" y="1523375"/>
                <a:ext cx="742950" cy="983171"/>
              </a:xfrm>
              <a:prstGeom prst="rect">
                <a:avLst/>
              </a:prstGeom>
            </p:spPr>
          </p:pic>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5846" y="1523374"/>
                <a:ext cx="742950" cy="983171"/>
              </a:xfrm>
              <a:prstGeom prst="rect">
                <a:avLst/>
              </a:prstGeom>
            </p:spPr>
          </p:pic>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4135" y="1524111"/>
                <a:ext cx="742950" cy="983171"/>
              </a:xfrm>
              <a:prstGeom prst="rect">
                <a:avLst/>
              </a:prstGeom>
            </p:spPr>
          </p:pic>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4181" y="1531512"/>
                <a:ext cx="742950" cy="983171"/>
              </a:xfrm>
              <a:prstGeom prst="rect">
                <a:avLst/>
              </a:prstGeom>
            </p:spPr>
          </p:pic>
          <p:pic>
            <p:nvPicPr>
              <p:cNvPr id="49" name="Picture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2186" y="1509890"/>
                <a:ext cx="742950" cy="983171"/>
              </a:xfrm>
              <a:prstGeom prst="rect">
                <a:avLst/>
              </a:prstGeom>
            </p:spPr>
          </p:pic>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0994" y="1562220"/>
                <a:ext cx="742950" cy="983171"/>
              </a:xfrm>
              <a:prstGeom prst="rect">
                <a:avLst/>
              </a:prstGeom>
            </p:spPr>
          </p:pic>
        </p:grpSp>
      </p:grpSp>
    </p:spTree>
    <p:extLst>
      <p:ext uri="{BB962C8B-B14F-4D97-AF65-F5344CB8AC3E}">
        <p14:creationId xmlns:p14="http://schemas.microsoft.com/office/powerpoint/2010/main" val="1638328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Army Enlisted Soldiers</a:t>
            </a:r>
          </a:p>
        </p:txBody>
      </p:sp>
      <p:sp>
        <p:nvSpPr>
          <p:cNvPr id="9" name="Rectangle 4"/>
          <p:cNvSpPr>
            <a:spLocks noGrp="1" noChangeArrowheads="1"/>
          </p:cNvSpPr>
          <p:nvPr>
            <p:ph idx="1"/>
          </p:nvPr>
        </p:nvSpPr>
        <p:spPr bwMode="auto">
          <a:xfrm>
            <a:off x="2514600" y="1828800"/>
            <a:ext cx="5791200" cy="4119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39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PRIVATE (PVT/PV2)</a:t>
            </a:r>
            <a:endParaRPr kumimoji="0" lang="en-US" altLang="en-US" sz="1400" b="0" i="0" u="none" strike="noStrike" cap="none" normalizeH="0" baseline="0" dirty="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(Addressed as "Private") </a:t>
            </a:r>
            <a:b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Lowest rank: a trainee who’s starting Basic Combat Training (BCT). Primary role is to carry out orders issued to them to the best of his/her ability. (PVT does not have an insignia)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PRIVATE FIRST CLASS (PFC)</a:t>
            </a:r>
            <a:endParaRPr kumimoji="0" lang="en-US" altLang="en-US" sz="1400" b="0" i="0" u="none" strike="noStrike" cap="none" normalizeH="0" baseline="0" dirty="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(Addressed as "Private") </a:t>
            </a:r>
            <a:b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PV2s are promoted to this level after one year—or earlier by request of supervisor. Individual can begin BCT at this level with experience or prior military training. Carries out orders issued to them to the best of his/her ability.</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SPECIALIST (SPC)</a:t>
            </a:r>
            <a:endParaRPr kumimoji="0" lang="en-US" altLang="en-US" sz="1400" b="0" i="0" u="none" strike="noStrike" cap="none" normalizeH="0" baseline="0" dirty="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(Addressed as "Specialist") </a:t>
            </a:r>
            <a:b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Can manage other enlisted Soldiers of lower rank. Has served a minimum of two years and attended a specific training class to earn this promotion. People enlisting with a four-year college degree can enter BCT as a Specialist.</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pic>
        <p:nvPicPr>
          <p:cNvPr id="11" name="Picture 10" descr="PRIVATE"/>
          <p:cNvPicPr/>
          <p:nvPr/>
        </p:nvPicPr>
        <p:blipFill>
          <a:blip r:embed="rId2">
            <a:extLst>
              <a:ext uri="{28A0092B-C50C-407E-A947-70E740481C1C}">
                <a14:useLocalDpi xmlns:a14="http://schemas.microsoft.com/office/drawing/2010/main"/>
              </a:ext>
            </a:extLst>
          </a:blip>
          <a:srcRect/>
          <a:stretch>
            <a:fillRect/>
          </a:stretch>
        </p:blipFill>
        <p:spPr bwMode="auto">
          <a:xfrm>
            <a:off x="956209" y="1861168"/>
            <a:ext cx="1127125" cy="676275"/>
          </a:xfrm>
          <a:prstGeom prst="rect">
            <a:avLst/>
          </a:prstGeom>
          <a:noFill/>
          <a:ln>
            <a:noFill/>
          </a:ln>
        </p:spPr>
      </p:pic>
      <p:pic>
        <p:nvPicPr>
          <p:cNvPr id="12" name="Picture 11" descr="PRIVATE FIRST CLASS"/>
          <p:cNvPicPr/>
          <p:nvPr/>
        </p:nvPicPr>
        <p:blipFill>
          <a:blip r:embed="rId3">
            <a:extLst>
              <a:ext uri="{28A0092B-C50C-407E-A947-70E740481C1C}">
                <a14:useLocalDpi xmlns:a14="http://schemas.microsoft.com/office/drawing/2010/main"/>
              </a:ext>
            </a:extLst>
          </a:blip>
          <a:srcRect/>
          <a:stretch>
            <a:fillRect/>
          </a:stretch>
        </p:blipFill>
        <p:spPr bwMode="auto">
          <a:xfrm>
            <a:off x="990600" y="3407084"/>
            <a:ext cx="1127125" cy="676275"/>
          </a:xfrm>
          <a:prstGeom prst="rect">
            <a:avLst/>
          </a:prstGeom>
          <a:noFill/>
          <a:ln>
            <a:noFill/>
          </a:ln>
        </p:spPr>
      </p:pic>
      <p:pic>
        <p:nvPicPr>
          <p:cNvPr id="13" name="Picture 12" descr="SPECIALIST"/>
          <p:cNvPicPr/>
          <p:nvPr/>
        </p:nvPicPr>
        <p:blipFill>
          <a:blip r:embed="rId4">
            <a:extLst>
              <a:ext uri="{28A0092B-C50C-407E-A947-70E740481C1C}">
                <a14:useLocalDpi xmlns:a14="http://schemas.microsoft.com/office/drawing/2010/main"/>
              </a:ext>
            </a:extLst>
          </a:blip>
          <a:srcRect/>
          <a:stretch>
            <a:fillRect/>
          </a:stretch>
        </p:blipFill>
        <p:spPr bwMode="auto">
          <a:xfrm>
            <a:off x="976102" y="4953000"/>
            <a:ext cx="1127125" cy="676275"/>
          </a:xfrm>
          <a:prstGeom prst="rect">
            <a:avLst/>
          </a:prstGeom>
          <a:noFill/>
          <a:ln>
            <a:noFill/>
          </a:ln>
        </p:spPr>
      </p:pic>
    </p:spTree>
    <p:extLst>
      <p:ext uri="{BB962C8B-B14F-4D97-AF65-F5344CB8AC3E}">
        <p14:creationId xmlns:p14="http://schemas.microsoft.com/office/powerpoint/2010/main" val="4167764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Daily Cadet Courtesies Agenda</a:t>
            </a:r>
          </a:p>
        </p:txBody>
      </p:sp>
      <p:sp>
        <p:nvSpPr>
          <p:cNvPr id="4" name="Content Placeholder 3"/>
          <p:cNvSpPr>
            <a:spLocks noGrp="1"/>
          </p:cNvSpPr>
          <p:nvPr>
            <p:ph idx="1"/>
          </p:nvPr>
        </p:nvSpPr>
        <p:spPr>
          <a:xfrm>
            <a:off x="457200" y="1752600"/>
            <a:ext cx="8229600" cy="4525963"/>
          </a:xfrm>
        </p:spPr>
        <p:txBody>
          <a:bodyPr>
            <a:normAutofit fontScale="70000" lnSpcReduction="20000"/>
          </a:bodyPr>
          <a:lstStyle/>
          <a:p>
            <a:r>
              <a:rPr lang="en-US" dirty="0"/>
              <a:t>A1. Introduction to Military Courtesy	</a:t>
            </a:r>
          </a:p>
          <a:p>
            <a:r>
              <a:rPr lang="en-US" dirty="0"/>
              <a:t>A2. Rank	</a:t>
            </a:r>
          </a:p>
          <a:p>
            <a:r>
              <a:rPr lang="en-US" dirty="0"/>
              <a:t>A3. Addressing People (Title/Sir)	</a:t>
            </a:r>
          </a:p>
          <a:p>
            <a:r>
              <a:rPr lang="en-US" dirty="0"/>
              <a:t> A4. Saluting	</a:t>
            </a:r>
          </a:p>
          <a:p>
            <a:r>
              <a:rPr lang="en-US" dirty="0"/>
              <a:t>A5. What to Salute:	</a:t>
            </a:r>
          </a:p>
          <a:p>
            <a:r>
              <a:rPr lang="en-US" dirty="0"/>
              <a:t>A6. Reporting	</a:t>
            </a:r>
          </a:p>
          <a:p>
            <a:r>
              <a:rPr lang="en-US" dirty="0"/>
              <a:t>A7. Position of Attention</a:t>
            </a:r>
          </a:p>
          <a:p>
            <a:r>
              <a:rPr lang="en-US" dirty="0"/>
              <a:t>A9. Cadet Corps Traditions</a:t>
            </a:r>
          </a:p>
          <a:p>
            <a:r>
              <a:rPr lang="en-US" dirty="0"/>
              <a:t>A10. Every Day Courtesies</a:t>
            </a:r>
          </a:p>
          <a:p>
            <a:r>
              <a:rPr lang="en-US" dirty="0"/>
              <a:t>A11. Cadet Corps Taboos</a:t>
            </a:r>
          </a:p>
          <a:p>
            <a:r>
              <a:rPr lang="en-US" dirty="0"/>
              <a:t>A12. Grooming</a:t>
            </a:r>
          </a:p>
          <a:p>
            <a:r>
              <a:rPr lang="en-US" dirty="0"/>
              <a:t>A13. Helping Others</a:t>
            </a:r>
          </a:p>
          <a:p>
            <a:r>
              <a:rPr lang="en-US" dirty="0"/>
              <a:t>A14. Chain of Command</a:t>
            </a:r>
          </a:p>
          <a:p>
            <a:endParaRPr lang="en-US" dirty="0"/>
          </a:p>
        </p:txBody>
      </p:sp>
    </p:spTree>
    <p:extLst>
      <p:ext uri="{BB962C8B-B14F-4D97-AF65-F5344CB8AC3E}">
        <p14:creationId xmlns:p14="http://schemas.microsoft.com/office/powerpoint/2010/main" val="34076966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Army NCOs</a:t>
            </a:r>
          </a:p>
        </p:txBody>
      </p:sp>
      <p:sp>
        <p:nvSpPr>
          <p:cNvPr id="4" name="Rectangle 1"/>
          <p:cNvSpPr>
            <a:spLocks noGrp="1" noChangeArrowheads="1"/>
          </p:cNvSpPr>
          <p:nvPr>
            <p:ph idx="1"/>
          </p:nvPr>
        </p:nvSpPr>
        <p:spPr bwMode="auto">
          <a:xfrm>
            <a:off x="1905000" y="1795516"/>
            <a:ext cx="7162800" cy="4257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39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CORPORAL (CPL)</a:t>
            </a:r>
            <a:endParaRPr kumimoji="0" lang="en-US" altLang="en-US" sz="1100" b="0" i="0" u="none" strike="noStrike" cap="none" normalizeH="0" baseline="0" dirty="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(Addressed as "Corporal") </a:t>
            </a:r>
            <a:b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base of the Non-Commissioned Officer (NCO) ranks, </a:t>
            </a:r>
            <a:r>
              <a:rPr kumimoji="0" lang="en-US" altLang="en-US" sz="11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CPLs</a:t>
            </a:r>
            <a: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serve as team </a:t>
            </a:r>
            <a:r>
              <a:rPr kumimoji="0" lang="en-US" altLang="en-US" sz="11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leader</a:t>
            </a:r>
            <a:r>
              <a:rPr lang="en-US" altLang="en-US" sz="1100" dirty="0" smtClean="0">
                <a:latin typeface="Calibri" panose="020F0502020204030204" pitchFamily="34" charset="0"/>
                <a:ea typeface="Times New Roman" panose="02020603050405020304" pitchFamily="18" charset="0"/>
                <a:cs typeface="Times New Roman" panose="02020603050405020304" pitchFamily="18" charset="0"/>
              </a:rPr>
              <a:t>,</a:t>
            </a:r>
            <a:r>
              <a:rPr kumimoji="0" lang="en-US" altLang="en-US" sz="11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smallest Army units. Like </a:t>
            </a:r>
            <a:r>
              <a:rPr kumimoji="0" lang="en-US" altLang="en-US" sz="11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SGTs</a:t>
            </a:r>
            <a: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they are responsible for individual training, personal appearance and cleanliness of Soldiers.</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100" b="0" i="0" u="none" strike="noStrike" cap="none" normalizeH="0" baseline="0" dirty="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SERGEANT (SGT)</a:t>
            </a:r>
            <a:endParaRPr kumimoji="0" lang="en-US" altLang="en-US" sz="1100" b="0" i="0" u="none" strike="noStrike" cap="none" normalizeH="0" baseline="0" dirty="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(Addressed as "Sergeant") </a:t>
            </a:r>
            <a:b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Typically commands a squad (9 to 10 Soldiers). Considered to have the greatest impact on Soldiers because </a:t>
            </a:r>
            <a:r>
              <a:rPr kumimoji="0" lang="en-US" altLang="en-US" sz="11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SGTs</a:t>
            </a:r>
            <a: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oversee them in their daily tasks. In short, </a:t>
            </a:r>
            <a:r>
              <a:rPr kumimoji="0" lang="en-US" altLang="en-US" sz="11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SGTs</a:t>
            </a:r>
            <a: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set an example and the standard for Privates to look up to, and live up to.</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100" b="0" i="0" u="none" strike="noStrike" cap="none" normalizeH="0" baseline="0" dirty="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STAFF SERGEANT (SSG)</a:t>
            </a:r>
            <a:endParaRPr kumimoji="0" lang="en-US" altLang="en-US" sz="1100" b="0" i="0" u="none" strike="noStrike" cap="none" normalizeH="0" baseline="0" dirty="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(Addressed as "Sergeant") </a:t>
            </a:r>
            <a:b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Also commands a squad (9 to 10 Soldiers). Often has one or more </a:t>
            </a:r>
            <a:r>
              <a:rPr kumimoji="0" lang="en-US" altLang="en-US" sz="11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SGTs</a:t>
            </a:r>
            <a: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under their leadership. Responsible for developing, maintaining and utilizing the full range of his Soldiers' potential.</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100" b="0" i="0" u="none" strike="noStrike" cap="none" normalizeH="0" baseline="0" dirty="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SERGEANT FIRST CLASS (SFC)</a:t>
            </a:r>
            <a:endParaRPr kumimoji="0" lang="en-US" altLang="en-US" sz="1100" b="0" i="0" u="none" strike="noStrike" cap="none" normalizeH="0" baseline="0" dirty="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(Addressed as "Sergeant") </a:t>
            </a:r>
            <a:b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Key assistant and advisor to the platoon leader. Generally, has 15 to 18 years of Army experience and puts it to use by making quick, accurate decisions in the best interests of the Soldiers and the country.</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100" b="0" i="0" u="none" strike="noStrike" cap="none" normalizeH="0" baseline="0" dirty="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MASTER SERGEANT (MSG)</a:t>
            </a:r>
            <a:endParaRPr kumimoji="0" lang="en-US" altLang="en-US" sz="1100" b="0" i="0" u="none" strike="noStrike" cap="none" normalizeH="0" baseline="0" dirty="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(Addressed as "Sergeant") </a:t>
            </a:r>
            <a:b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Principal NCO at the battalion level, and often higher. Not charged with all the leadership responsibilities of a 1SG, but expected to dispatch leadership and other duties with the same professionalism.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descr="CORPORAL"/>
          <p:cNvPicPr/>
          <p:nvPr/>
        </p:nvPicPr>
        <p:blipFill>
          <a:blip r:embed="rId2">
            <a:extLst>
              <a:ext uri="{28A0092B-C50C-407E-A947-70E740481C1C}">
                <a14:useLocalDpi xmlns:a14="http://schemas.microsoft.com/office/drawing/2010/main"/>
              </a:ext>
            </a:extLst>
          </a:blip>
          <a:srcRect/>
          <a:stretch>
            <a:fillRect/>
          </a:stretch>
        </p:blipFill>
        <p:spPr bwMode="auto">
          <a:xfrm>
            <a:off x="331786" y="1765846"/>
            <a:ext cx="1222375" cy="733425"/>
          </a:xfrm>
          <a:prstGeom prst="rect">
            <a:avLst/>
          </a:prstGeom>
          <a:noFill/>
          <a:ln>
            <a:noFill/>
          </a:ln>
        </p:spPr>
      </p:pic>
      <p:pic>
        <p:nvPicPr>
          <p:cNvPr id="6" name="Picture 5" descr="SERGEANT"/>
          <p:cNvPicPr/>
          <p:nvPr/>
        </p:nvPicPr>
        <p:blipFill>
          <a:blip r:embed="rId3">
            <a:extLst>
              <a:ext uri="{28A0092B-C50C-407E-A947-70E740481C1C}">
                <a14:useLocalDpi xmlns:a14="http://schemas.microsoft.com/office/drawing/2010/main"/>
              </a:ext>
            </a:extLst>
          </a:blip>
          <a:srcRect/>
          <a:stretch>
            <a:fillRect/>
          </a:stretch>
        </p:blipFill>
        <p:spPr bwMode="auto">
          <a:xfrm>
            <a:off x="318293" y="2585807"/>
            <a:ext cx="1222375" cy="733425"/>
          </a:xfrm>
          <a:prstGeom prst="rect">
            <a:avLst/>
          </a:prstGeom>
          <a:noFill/>
          <a:ln>
            <a:noFill/>
          </a:ln>
        </p:spPr>
      </p:pic>
      <p:pic>
        <p:nvPicPr>
          <p:cNvPr id="7" name="Picture 6" descr="STAFF SERGEANT "/>
          <p:cNvPicPr/>
          <p:nvPr/>
        </p:nvPicPr>
        <p:blipFill>
          <a:blip r:embed="rId4">
            <a:extLst>
              <a:ext uri="{28A0092B-C50C-407E-A947-70E740481C1C}">
                <a14:useLocalDpi xmlns:a14="http://schemas.microsoft.com/office/drawing/2010/main"/>
              </a:ext>
            </a:extLst>
          </a:blip>
          <a:srcRect/>
          <a:stretch>
            <a:fillRect/>
          </a:stretch>
        </p:blipFill>
        <p:spPr bwMode="auto">
          <a:xfrm>
            <a:off x="272889" y="3418110"/>
            <a:ext cx="1296986" cy="851445"/>
          </a:xfrm>
          <a:prstGeom prst="rect">
            <a:avLst/>
          </a:prstGeom>
          <a:noFill/>
          <a:ln>
            <a:noFill/>
          </a:ln>
        </p:spPr>
      </p:pic>
      <p:pic>
        <p:nvPicPr>
          <p:cNvPr id="8" name="Picture 7" descr="SERGEANT FIRST CLASS"/>
          <p:cNvPicPr/>
          <p:nvPr/>
        </p:nvPicPr>
        <p:blipFill>
          <a:blip r:embed="rId5">
            <a:extLst>
              <a:ext uri="{28A0092B-C50C-407E-A947-70E740481C1C}">
                <a14:useLocalDpi xmlns:a14="http://schemas.microsoft.com/office/drawing/2010/main"/>
              </a:ext>
            </a:extLst>
          </a:blip>
          <a:srcRect/>
          <a:stretch>
            <a:fillRect/>
          </a:stretch>
        </p:blipFill>
        <p:spPr bwMode="auto">
          <a:xfrm>
            <a:off x="304801" y="4353735"/>
            <a:ext cx="1249360" cy="813764"/>
          </a:xfrm>
          <a:prstGeom prst="rect">
            <a:avLst/>
          </a:prstGeom>
          <a:noFill/>
          <a:ln>
            <a:noFill/>
          </a:ln>
        </p:spPr>
      </p:pic>
      <p:pic>
        <p:nvPicPr>
          <p:cNvPr id="9" name="Picture 8" descr="MASTER SERGEANT"/>
          <p:cNvPicPr/>
          <p:nvPr/>
        </p:nvPicPr>
        <p:blipFill>
          <a:blip r:embed="rId6">
            <a:extLst>
              <a:ext uri="{28A0092B-C50C-407E-A947-70E740481C1C}">
                <a14:useLocalDpi xmlns:a14="http://schemas.microsoft.com/office/drawing/2010/main"/>
              </a:ext>
            </a:extLst>
          </a:blip>
          <a:srcRect/>
          <a:stretch>
            <a:fillRect/>
          </a:stretch>
        </p:blipFill>
        <p:spPr bwMode="auto">
          <a:xfrm>
            <a:off x="336751" y="5410200"/>
            <a:ext cx="1192030" cy="760142"/>
          </a:xfrm>
          <a:prstGeom prst="rect">
            <a:avLst/>
          </a:prstGeom>
          <a:noFill/>
          <a:ln>
            <a:noFill/>
          </a:ln>
        </p:spPr>
      </p:pic>
    </p:spTree>
    <p:extLst>
      <p:ext uri="{BB962C8B-B14F-4D97-AF65-F5344CB8AC3E}">
        <p14:creationId xmlns:p14="http://schemas.microsoft.com/office/powerpoint/2010/main" val="3184964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Army Senior NCOs</a:t>
            </a:r>
          </a:p>
        </p:txBody>
      </p:sp>
      <p:sp>
        <p:nvSpPr>
          <p:cNvPr id="5" name="Rectangle 2"/>
          <p:cNvSpPr>
            <a:spLocks noGrp="1" noChangeArrowheads="1"/>
          </p:cNvSpPr>
          <p:nvPr>
            <p:ph idx="1"/>
          </p:nvPr>
        </p:nvSpPr>
        <p:spPr bwMode="auto">
          <a:xfrm>
            <a:off x="2057400" y="1676400"/>
            <a:ext cx="6781800" cy="4980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39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FIRST SERGEANT (1SG)</a:t>
            </a:r>
            <a:endParaRPr kumimoji="0" lang="en-US" altLang="en-US" sz="1400" b="0" i="0" u="none" strike="noStrike" cap="none" normalizeH="0" baseline="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(Addressed as "First Sergeant") </a:t>
            </a:r>
            <a:br>
              <a:rPr kumimoji="0" lang="en-US" altLang="en-US" sz="14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kumimoji="0" lang="en-US" altLang="en-US" sz="14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Principal NCO and life-blood of the company: the provider, disciplinarian and wise counselor. Instructs other SGTs, advises the Commander and helps train all enlisted Soldiers. Assists Officers at the company level (62 to 190 Soldiers).</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400" b="0" i="0" u="none" strike="noStrike" cap="none" normalizeH="0" baseline="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SERGEANT MAJOR (SGM)</a:t>
            </a:r>
            <a:endParaRPr kumimoji="0" lang="en-US" altLang="en-US" sz="1400" b="0" i="0" u="none" strike="noStrike" cap="none" normalizeH="0" baseline="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(Addressed as "Sergeant Major") </a:t>
            </a:r>
            <a:br>
              <a:rPr kumimoji="0" lang="en-US" altLang="en-US" sz="14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kumimoji="0" lang="en-US" altLang="en-US" sz="14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SGMs experience and abilities are equal to that of the CSM, but the sphere of influence regarding leadership is generally limited to those directly under his charge. Assists Officers at the battalion level (300 to 1,000 Soldiers).</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400" b="0" i="0" u="none" strike="noStrike" cap="none" normalizeH="0" baseline="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COMMAND SERGEANT MAJOR (CSM)</a:t>
            </a:r>
            <a:endParaRPr kumimoji="0" lang="en-US" altLang="en-US" sz="1400" b="0" i="0" u="none" strike="noStrike" cap="none" normalizeH="0" baseline="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(Addressed as " Command Sergeant Major")</a:t>
            </a:r>
            <a:br>
              <a:rPr kumimoji="0" lang="en-US" altLang="en-US" sz="14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kumimoji="0" lang="en-US" altLang="en-US" sz="14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Functioning without supervision, a CSM’s counsel is expected to be calm, settled and accurate—with unflagging enthusiasm. Supplies recommendations to the commander and staff, and carries out policies and standards on the performance, training, appearance and conduct of enlisted personnel. Assists Officers at the brigade level (3,000 to 5,000 Soldiers).</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400" b="0" i="0" u="none" strike="noStrike" cap="none" normalizeH="0" baseline="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SERGEANT MAJOR OF THE ARMY</a:t>
            </a:r>
            <a:endParaRPr kumimoji="0" lang="en-US" altLang="en-US" sz="1400" b="0" i="0" u="none" strike="noStrike" cap="none" normalizeH="0" baseline="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There’s only one Sergeant Major of the Army. This rank is the epitome of what it means to be a Sergeant and oversees all Non-Commissioned Officers. Serves as the senior enlisted advisor and consultant to the Chief of Staff of the Army (a four-star General).</a:t>
            </a:r>
            <a:endParaRPr kumimoji="0" lang="en-US" altLang="en-US" sz="2400" b="0" i="0" u="none" strike="noStrike" cap="none" normalizeH="0" baseline="0">
              <a:ln>
                <a:noFill/>
              </a:ln>
              <a:solidFill>
                <a:schemeClr val="tx1"/>
              </a:solidFill>
              <a:effectLst/>
              <a:latin typeface="Arial" panose="020B0604020202020204" pitchFamily="34" charset="0"/>
            </a:endParaRPr>
          </a:p>
        </p:txBody>
      </p:sp>
      <p:pic>
        <p:nvPicPr>
          <p:cNvPr id="6" name="Picture 5" descr="FIRST SERGEANT"/>
          <p:cNvPicPr/>
          <p:nvPr/>
        </p:nvPicPr>
        <p:blipFill>
          <a:blip r:embed="rId2">
            <a:extLst>
              <a:ext uri="{28A0092B-C50C-407E-A947-70E740481C1C}">
                <a14:useLocalDpi xmlns:a14="http://schemas.microsoft.com/office/drawing/2010/main"/>
              </a:ext>
            </a:extLst>
          </a:blip>
          <a:srcRect/>
          <a:stretch>
            <a:fillRect/>
          </a:stretch>
        </p:blipFill>
        <p:spPr bwMode="auto">
          <a:xfrm>
            <a:off x="380999" y="1904841"/>
            <a:ext cx="1127125" cy="676275"/>
          </a:xfrm>
          <a:prstGeom prst="rect">
            <a:avLst/>
          </a:prstGeom>
          <a:noFill/>
          <a:ln>
            <a:noFill/>
          </a:ln>
        </p:spPr>
      </p:pic>
      <p:pic>
        <p:nvPicPr>
          <p:cNvPr id="7" name="Picture 6" descr="SERGEANT MAJOR"/>
          <p:cNvPicPr/>
          <p:nvPr/>
        </p:nvPicPr>
        <p:blipFill>
          <a:blip r:embed="rId3">
            <a:extLst>
              <a:ext uri="{28A0092B-C50C-407E-A947-70E740481C1C}">
                <a14:useLocalDpi xmlns:a14="http://schemas.microsoft.com/office/drawing/2010/main"/>
              </a:ext>
            </a:extLst>
          </a:blip>
          <a:srcRect/>
          <a:stretch>
            <a:fillRect/>
          </a:stretch>
        </p:blipFill>
        <p:spPr bwMode="auto">
          <a:xfrm>
            <a:off x="351547" y="3145024"/>
            <a:ext cx="1127125" cy="676275"/>
          </a:xfrm>
          <a:prstGeom prst="rect">
            <a:avLst/>
          </a:prstGeom>
          <a:noFill/>
          <a:ln>
            <a:noFill/>
          </a:ln>
        </p:spPr>
      </p:pic>
      <p:pic>
        <p:nvPicPr>
          <p:cNvPr id="8" name="Picture 7" descr="COMMAND SERGEANT MAJOR"/>
          <p:cNvPicPr/>
          <p:nvPr/>
        </p:nvPicPr>
        <p:blipFill>
          <a:blip r:embed="rId4">
            <a:extLst>
              <a:ext uri="{28A0092B-C50C-407E-A947-70E740481C1C}">
                <a14:useLocalDpi xmlns:a14="http://schemas.microsoft.com/office/drawing/2010/main"/>
              </a:ext>
            </a:extLst>
          </a:blip>
          <a:srcRect/>
          <a:stretch>
            <a:fillRect/>
          </a:stretch>
        </p:blipFill>
        <p:spPr bwMode="auto">
          <a:xfrm>
            <a:off x="380999" y="4343400"/>
            <a:ext cx="1090930" cy="969645"/>
          </a:xfrm>
          <a:prstGeom prst="rect">
            <a:avLst/>
          </a:prstGeom>
          <a:noFill/>
          <a:ln>
            <a:noFill/>
          </a:ln>
        </p:spPr>
      </p:pic>
      <p:pic>
        <p:nvPicPr>
          <p:cNvPr id="9" name="Picture 8" descr="SERGEANT MAJOR OF THE ARMY"/>
          <p:cNvPicPr/>
          <p:nvPr/>
        </p:nvPicPr>
        <p:blipFill>
          <a:blip r:embed="rId5">
            <a:extLst>
              <a:ext uri="{28A0092B-C50C-407E-A947-70E740481C1C}">
                <a14:useLocalDpi xmlns:a14="http://schemas.microsoft.com/office/drawing/2010/main"/>
              </a:ext>
            </a:extLst>
          </a:blip>
          <a:srcRect/>
          <a:stretch>
            <a:fillRect/>
          </a:stretch>
        </p:blipFill>
        <p:spPr bwMode="auto">
          <a:xfrm>
            <a:off x="252728" y="5791200"/>
            <a:ext cx="1255396" cy="914400"/>
          </a:xfrm>
          <a:prstGeom prst="rect">
            <a:avLst/>
          </a:prstGeom>
          <a:noFill/>
          <a:ln>
            <a:noFill/>
          </a:ln>
        </p:spPr>
      </p:pic>
    </p:spTree>
    <p:extLst>
      <p:ext uri="{BB962C8B-B14F-4D97-AF65-F5344CB8AC3E}">
        <p14:creationId xmlns:p14="http://schemas.microsoft.com/office/powerpoint/2010/main" val="3992164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Army Warrant Officers</a:t>
            </a:r>
          </a:p>
        </p:txBody>
      </p:sp>
      <p:sp>
        <p:nvSpPr>
          <p:cNvPr id="4" name="Rectangle 1"/>
          <p:cNvSpPr>
            <a:spLocks noGrp="1" noChangeArrowheads="1"/>
          </p:cNvSpPr>
          <p:nvPr>
            <p:ph idx="1"/>
          </p:nvPr>
        </p:nvSpPr>
        <p:spPr bwMode="auto">
          <a:xfrm>
            <a:off x="1752600" y="1329284"/>
            <a:ext cx="6934200" cy="5565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39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WARRANT OFFICER 1 (WO1)</a:t>
            </a:r>
            <a:endParaRPr kumimoji="0" lang="en-US" altLang="en-US" sz="1400" b="0" i="0" u="none" strike="noStrike" cap="none" normalizeH="0" baseline="0" dirty="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Appointed by warrant from the Secretary of the Army. WO1s are technically and tactically focused officers who perform the primary duties of technical leader, trainer, operator, manager, maintainer, sustainer, and advisor.</a:t>
            </a:r>
            <a:endParaRPr kumimoji="0" lang="en-US" altLang="en-US" sz="16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400" b="0" i="0" u="none" strike="noStrike" cap="none" normalizeH="0" baseline="0" dirty="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CHIEF WARRANT OFFICER 2 (CW2)</a:t>
            </a:r>
            <a:endParaRPr kumimoji="0" lang="en-US" altLang="en-US" sz="1400" b="0" i="0" u="none" strike="noStrike" cap="none" normalizeH="0" baseline="0" dirty="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Chief Warrant Officers become commissioned officers as provided by the President of the United States.   CW2s are intermediate level technical and tactical experts who perform increased duties and responsibilities at the detachment through battalion levels.</a:t>
            </a:r>
            <a:endParaRPr kumimoji="0" lang="en-US" altLang="en-US" sz="16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400" b="0" i="0" u="none" strike="noStrike" cap="none" normalizeH="0" baseline="0" dirty="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CHIEF WARRANT OFFICER 3 (CW3)</a:t>
            </a:r>
            <a:endParaRPr kumimoji="0" lang="en-US" altLang="en-US" sz="1400" b="0" i="0" u="none" strike="noStrike" cap="none" normalizeH="0" baseline="0" dirty="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Advanced-level experts who perform the primary duties that of a technical and tactical leader. They provide direction, guidance, resources, assistance, and supervision necessary for subordinates to perform their duties. CW3s primarily support operations levels from team or detachment through brigade.</a:t>
            </a:r>
            <a:endParaRPr kumimoji="0" lang="en-US" altLang="en-US" sz="16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400" b="0" i="0" u="none" strike="noStrike" cap="none" normalizeH="0" baseline="0" dirty="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CHIEF WARRANT OFFICER 4 (CW4)</a:t>
            </a:r>
            <a:endParaRPr kumimoji="0" lang="en-US" altLang="en-US" sz="1400" b="0" i="0" u="none" strike="noStrike" cap="none" normalizeH="0" baseline="0" dirty="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Senior-level experts in their chosen field. They primarily support battalion, brigade, division, corps, and echelons above corps operations. CW4s typically have special mentorship responsibilities for other WOs and provide essential advice to commanders on WO issues</a:t>
            </a:r>
            <a:r>
              <a:rPr kumimoji="0" lang="en-US" altLang="en-US" sz="14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kumimoji="0" lang="en-US" altLang="en-US" sz="1400" b="0" i="0" u="none" strike="noStrike" cap="none" normalizeH="0" baseline="0" dirty="0" smtClean="0">
                <a:ln>
                  <a:noFill/>
                </a:ln>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CHIEF </a:t>
            </a:r>
            <a:r>
              <a:rPr kumimoji="0" lang="en-US" altLang="en-US" sz="1400" b="0" i="0" u="none" strike="noStrike" cap="none" normalizeH="0" baseline="0" dirty="0">
                <a:ln>
                  <a:noFill/>
                </a:ln>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WARRANT OFFICER 5 (CW5)</a:t>
            </a:r>
            <a:endParaRPr kumimoji="0" lang="en-US" altLang="en-US" sz="1400" b="0" i="0" u="none" strike="noStrike" cap="none" normalizeH="0" baseline="0" dirty="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Master-level technical and tactical experts that support brigade, division, corps, echelons above corps, and major command operations. They provide leader development, mentorship, advice, and counsel to WOs and branch </a:t>
            </a:r>
            <a:r>
              <a:rPr kumimoji="0" lang="en-US" altLang="en-US" sz="14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officers</a:t>
            </a:r>
            <a:r>
              <a:rPr lang="en-US" altLang="en-US" sz="1400" dirty="0">
                <a:ea typeface="Calibri" panose="020F0502020204030204" pitchFamily="34"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pic>
        <p:nvPicPr>
          <p:cNvPr id="5" name="Picture 4" descr="WARRANT OFFICER 1"/>
          <p:cNvPicPr/>
          <p:nvPr/>
        </p:nvPicPr>
        <p:blipFill>
          <a:blip r:embed="rId2">
            <a:extLst>
              <a:ext uri="{28A0092B-C50C-407E-A947-70E740481C1C}">
                <a14:useLocalDpi xmlns:a14="http://schemas.microsoft.com/office/drawing/2010/main"/>
              </a:ext>
            </a:extLst>
          </a:blip>
          <a:srcRect/>
          <a:stretch>
            <a:fillRect/>
          </a:stretch>
        </p:blipFill>
        <p:spPr bwMode="auto">
          <a:xfrm>
            <a:off x="533400" y="1676400"/>
            <a:ext cx="1127125" cy="676275"/>
          </a:xfrm>
          <a:prstGeom prst="rect">
            <a:avLst/>
          </a:prstGeom>
          <a:noFill/>
          <a:ln>
            <a:noFill/>
          </a:ln>
        </p:spPr>
      </p:pic>
      <p:pic>
        <p:nvPicPr>
          <p:cNvPr id="6" name="Picture 5" descr="CHIEF WARRANT OFFICER 2"/>
          <p:cNvPicPr/>
          <p:nvPr/>
        </p:nvPicPr>
        <p:blipFill>
          <a:blip r:embed="rId3">
            <a:extLst>
              <a:ext uri="{28A0092B-C50C-407E-A947-70E740481C1C}">
                <a14:useLocalDpi xmlns:a14="http://schemas.microsoft.com/office/drawing/2010/main"/>
              </a:ext>
            </a:extLst>
          </a:blip>
          <a:srcRect/>
          <a:stretch>
            <a:fillRect/>
          </a:stretch>
        </p:blipFill>
        <p:spPr bwMode="auto">
          <a:xfrm>
            <a:off x="533400" y="2710180"/>
            <a:ext cx="1127125" cy="676275"/>
          </a:xfrm>
          <a:prstGeom prst="rect">
            <a:avLst/>
          </a:prstGeom>
          <a:noFill/>
          <a:ln>
            <a:noFill/>
          </a:ln>
        </p:spPr>
      </p:pic>
      <p:pic>
        <p:nvPicPr>
          <p:cNvPr id="7" name="Picture 6" descr="CHIEF WARRANT OFFICER 3"/>
          <p:cNvPicPr/>
          <p:nvPr/>
        </p:nvPicPr>
        <p:blipFill>
          <a:blip r:embed="rId4">
            <a:extLst>
              <a:ext uri="{28A0092B-C50C-407E-A947-70E740481C1C}">
                <a14:useLocalDpi xmlns:a14="http://schemas.microsoft.com/office/drawing/2010/main"/>
              </a:ext>
            </a:extLst>
          </a:blip>
          <a:srcRect/>
          <a:stretch>
            <a:fillRect/>
          </a:stretch>
        </p:blipFill>
        <p:spPr bwMode="auto">
          <a:xfrm>
            <a:off x="533400" y="3781425"/>
            <a:ext cx="1127125" cy="676275"/>
          </a:xfrm>
          <a:prstGeom prst="rect">
            <a:avLst/>
          </a:prstGeom>
          <a:noFill/>
          <a:ln>
            <a:noFill/>
          </a:ln>
        </p:spPr>
      </p:pic>
      <p:pic>
        <p:nvPicPr>
          <p:cNvPr id="8" name="Picture 7" descr="CHIEF WARRANT OFFICER 4"/>
          <p:cNvPicPr/>
          <p:nvPr/>
        </p:nvPicPr>
        <p:blipFill>
          <a:blip r:embed="rId5">
            <a:extLst>
              <a:ext uri="{28A0092B-C50C-407E-A947-70E740481C1C}">
                <a14:useLocalDpi xmlns:a14="http://schemas.microsoft.com/office/drawing/2010/main"/>
              </a:ext>
            </a:extLst>
          </a:blip>
          <a:srcRect/>
          <a:stretch>
            <a:fillRect/>
          </a:stretch>
        </p:blipFill>
        <p:spPr bwMode="auto">
          <a:xfrm>
            <a:off x="533400" y="4953000"/>
            <a:ext cx="1127125" cy="676275"/>
          </a:xfrm>
          <a:prstGeom prst="rect">
            <a:avLst/>
          </a:prstGeom>
          <a:noFill/>
          <a:ln>
            <a:noFill/>
          </a:ln>
        </p:spPr>
      </p:pic>
      <p:pic>
        <p:nvPicPr>
          <p:cNvPr id="9" name="Picture 8" descr="CHIEF WARRANT OFFICER 5"/>
          <p:cNvPicPr/>
          <p:nvPr/>
        </p:nvPicPr>
        <p:blipFill>
          <a:blip r:embed="rId6">
            <a:extLst>
              <a:ext uri="{28A0092B-C50C-407E-A947-70E740481C1C}">
                <a14:useLocalDpi xmlns:a14="http://schemas.microsoft.com/office/drawing/2010/main"/>
              </a:ext>
            </a:extLst>
          </a:blip>
          <a:srcRect/>
          <a:stretch>
            <a:fillRect/>
          </a:stretch>
        </p:blipFill>
        <p:spPr bwMode="auto">
          <a:xfrm>
            <a:off x="533400" y="6000750"/>
            <a:ext cx="1127125" cy="781050"/>
          </a:xfrm>
          <a:prstGeom prst="rect">
            <a:avLst/>
          </a:prstGeom>
          <a:noFill/>
          <a:ln>
            <a:noFill/>
          </a:ln>
        </p:spPr>
      </p:pic>
    </p:spTree>
    <p:extLst>
      <p:ext uri="{BB962C8B-B14F-4D97-AF65-F5344CB8AC3E}">
        <p14:creationId xmlns:p14="http://schemas.microsoft.com/office/powerpoint/2010/main" val="3808750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Army Officers</a:t>
            </a:r>
          </a:p>
        </p:txBody>
      </p:sp>
      <p:sp>
        <p:nvSpPr>
          <p:cNvPr id="4" name="Rectangle 1"/>
          <p:cNvSpPr>
            <a:spLocks noGrp="1" noChangeArrowheads="1"/>
          </p:cNvSpPr>
          <p:nvPr>
            <p:ph idx="1"/>
          </p:nvPr>
        </p:nvSpPr>
        <p:spPr bwMode="auto">
          <a:xfrm>
            <a:off x="1828800" y="1588417"/>
            <a:ext cx="7285529" cy="507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39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S</a:t>
            </a:r>
            <a:r>
              <a:rPr kumimoji="0" lang="en-US" altLang="en-US" sz="1100" b="0" i="0" u="none" strike="noStrike" cap="none" normalizeH="0" baseline="0" dirty="0">
                <a:ln>
                  <a:noFill/>
                </a:ln>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ECOND LIEUTENANT (2LT)</a:t>
            </a:r>
            <a:endParaRPr kumimoji="0" lang="en-US" altLang="en-US" sz="1100" b="0" i="0" u="none" strike="noStrike" cap="none" normalizeH="0" baseline="0" dirty="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(Addressed as "Lieutenant") </a:t>
            </a:r>
            <a:b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Typically the entry-level rank for most Commissioned Officers. Leads platoon-size elements consisting of the</a:t>
            </a:r>
            <a:r>
              <a:rPr kumimoji="0" lang="en-US" altLang="en-US" sz="11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altLang="en-US" sz="1100" dirty="0" smtClean="0">
                <a:latin typeface="Calibri" panose="020F0502020204030204" pitchFamily="34" charset="0"/>
                <a:ea typeface="Times New Roman" panose="02020603050405020304" pitchFamily="18" charset="0"/>
                <a:cs typeface="Calibri" panose="020F0502020204030204" pitchFamily="34" charset="0"/>
              </a:rPr>
              <a:t>platoon sergeant</a:t>
            </a:r>
            <a:r>
              <a:rPr kumimoji="0" lang="en-US" altLang="en-US" sz="11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and two or more squads (16 to 44 Soldiers).</a:t>
            </a:r>
            <a:endParaRPr kumimoji="0" lang="en-US" altLang="en-US"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100" b="0" i="0" u="none" strike="noStrike" cap="none" normalizeH="0" baseline="0" dirty="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FIRST LIEUTENANT (1LT)</a:t>
            </a:r>
            <a:endParaRPr kumimoji="0" lang="en-US" altLang="en-US" sz="1100" b="0" i="0" u="none" strike="noStrike" cap="none" normalizeH="0" baseline="0" dirty="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(Addressed as "Lieutenant")</a:t>
            </a:r>
            <a:b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 seasoned lieutenant with 18 to 24 months’ service. Leads more specialized weapons platoons and indirect fire computation centers. As a senior Lieutenant, they are often selected to be the Executive Officer of a company-sized unit (110 to 140 personnel).</a:t>
            </a:r>
            <a:endParaRPr kumimoji="0" lang="en-US" altLang="en-US"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100" b="0" i="0" u="none" strike="noStrike" cap="none" normalizeH="0" baseline="0" dirty="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CAPTAIN (CPT)</a:t>
            </a:r>
            <a:endParaRPr kumimoji="0" lang="en-US" altLang="en-US" sz="1100" b="0" i="0" u="none" strike="noStrike" cap="none" normalizeH="0" baseline="0" dirty="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(Addressed as "Captain")</a:t>
            </a:r>
            <a:b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Commands and controls company-sized units (62 to 190 Soldiers), together with a principal NCO assistant. Instructs skills at service schools and The United States Army combat training centers and is often a Staff Officer at the battalion level.</a:t>
            </a:r>
            <a:endParaRPr kumimoji="0" lang="en-US" altLang="en-US"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100" b="0" i="0" u="none" strike="noStrike" cap="none" normalizeH="0" baseline="0" dirty="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MAJOR (MAJ)</a:t>
            </a:r>
            <a:endParaRPr kumimoji="0" lang="en-US" altLang="en-US" sz="1100" b="0" i="0" u="none" strike="noStrike" cap="none" normalizeH="0" baseline="0" dirty="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(Addressed as "Major")</a:t>
            </a:r>
            <a:b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Serves as primary Staff Officer for brigade and task force command regarding personnel, logistical and operational missions.</a:t>
            </a:r>
            <a:endParaRPr kumimoji="0" lang="en-US" altLang="en-US"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100" b="0" i="0" u="none" strike="noStrike" cap="none" normalizeH="0" baseline="0" dirty="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LIEUTENANT COLONEL (LTC)</a:t>
            </a:r>
            <a:endParaRPr kumimoji="0" lang="en-US" altLang="en-US" sz="1100" b="0" i="0" u="none" strike="noStrike" cap="none" normalizeH="0" baseline="0" dirty="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(Addressed as "Lieutenant Colonel " or "Colonel") </a:t>
            </a:r>
            <a:b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r>
              <a:rPr kumimoji="0" lang="en-US"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Typically commands battalion-sized units (300 to 1,000 Soldiers), with a CSM as principal NCO assistant. May also be selected for brigade and task force Executive Officer.</a:t>
            </a:r>
            <a:endParaRPr kumimoji="0" lang="en-US" altLang="en-US"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100" b="0" i="0" u="none" strike="noStrike" cap="none" normalizeH="0" baseline="0" dirty="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COLONEL (COL)</a:t>
            </a:r>
            <a:endParaRPr kumimoji="0" lang="en-US" altLang="en-US" sz="1100" b="0" i="0" u="none" strike="noStrike" cap="none" normalizeH="0" baseline="0" dirty="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(Addressed as "Colonel") </a:t>
            </a:r>
            <a:b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Typically commands brigade-sized units (3,000 to 5,000 Soldiers), with a CSM as principal NCO assistant. Also, found as the chief of divisional-level staff agencies.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descr="FIRST LIEUTENANT"/>
          <p:cNvPicPr/>
          <p:nvPr/>
        </p:nvPicPr>
        <p:blipFill>
          <a:blip r:embed="rId2">
            <a:extLst>
              <a:ext uri="{28A0092B-C50C-407E-A947-70E740481C1C}">
                <a14:useLocalDpi xmlns:a14="http://schemas.microsoft.com/office/drawing/2010/main"/>
              </a:ext>
            </a:extLst>
          </a:blip>
          <a:srcRect/>
          <a:stretch>
            <a:fillRect/>
          </a:stretch>
        </p:blipFill>
        <p:spPr bwMode="auto">
          <a:xfrm>
            <a:off x="386916" y="2529190"/>
            <a:ext cx="1006038" cy="597430"/>
          </a:xfrm>
          <a:prstGeom prst="rect">
            <a:avLst/>
          </a:prstGeom>
          <a:noFill/>
          <a:ln>
            <a:noFill/>
          </a:ln>
        </p:spPr>
      </p:pic>
      <p:pic>
        <p:nvPicPr>
          <p:cNvPr id="6" name="Picture 5" descr="CAPTAIN"/>
          <p:cNvPicPr/>
          <p:nvPr/>
        </p:nvPicPr>
        <p:blipFill>
          <a:blip r:embed="rId3">
            <a:extLst>
              <a:ext uri="{28A0092B-C50C-407E-A947-70E740481C1C}">
                <a14:useLocalDpi xmlns:a14="http://schemas.microsoft.com/office/drawing/2010/main"/>
              </a:ext>
            </a:extLst>
          </a:blip>
          <a:srcRect/>
          <a:stretch>
            <a:fillRect/>
          </a:stretch>
        </p:blipFill>
        <p:spPr bwMode="auto">
          <a:xfrm>
            <a:off x="415926" y="3481425"/>
            <a:ext cx="913410" cy="542423"/>
          </a:xfrm>
          <a:prstGeom prst="rect">
            <a:avLst/>
          </a:prstGeom>
          <a:noFill/>
          <a:ln>
            <a:noFill/>
          </a:ln>
        </p:spPr>
      </p:pic>
      <p:pic>
        <p:nvPicPr>
          <p:cNvPr id="7" name="Picture 6" descr="MAJOR"/>
          <p:cNvPicPr/>
          <p:nvPr/>
        </p:nvPicPr>
        <p:blipFill>
          <a:blip r:embed="rId4">
            <a:extLst>
              <a:ext uri="{28A0092B-C50C-407E-A947-70E740481C1C}">
                <a14:useLocalDpi xmlns:a14="http://schemas.microsoft.com/office/drawing/2010/main"/>
              </a:ext>
            </a:extLst>
          </a:blip>
          <a:srcRect/>
          <a:stretch>
            <a:fillRect/>
          </a:stretch>
        </p:blipFill>
        <p:spPr bwMode="auto">
          <a:xfrm>
            <a:off x="415926" y="4246999"/>
            <a:ext cx="913410" cy="542423"/>
          </a:xfrm>
          <a:prstGeom prst="rect">
            <a:avLst/>
          </a:prstGeom>
          <a:noFill/>
          <a:ln>
            <a:noFill/>
          </a:ln>
        </p:spPr>
      </p:pic>
      <p:pic>
        <p:nvPicPr>
          <p:cNvPr id="8" name="Picture 7" descr="LIEUTENANT COLONEL"/>
          <p:cNvPicPr/>
          <p:nvPr/>
        </p:nvPicPr>
        <p:blipFill>
          <a:blip r:embed="rId5">
            <a:extLst>
              <a:ext uri="{28A0092B-C50C-407E-A947-70E740481C1C}">
                <a14:useLocalDpi xmlns:a14="http://schemas.microsoft.com/office/drawing/2010/main"/>
              </a:ext>
            </a:extLst>
          </a:blip>
          <a:srcRect/>
          <a:stretch>
            <a:fillRect/>
          </a:stretch>
        </p:blipFill>
        <p:spPr bwMode="auto">
          <a:xfrm>
            <a:off x="400051" y="5157589"/>
            <a:ext cx="913410" cy="542423"/>
          </a:xfrm>
          <a:prstGeom prst="rect">
            <a:avLst/>
          </a:prstGeom>
          <a:noFill/>
          <a:ln>
            <a:noFill/>
          </a:ln>
        </p:spPr>
      </p:pic>
      <p:pic>
        <p:nvPicPr>
          <p:cNvPr id="9" name="Picture 8" descr="COLONEL"/>
          <p:cNvPicPr/>
          <p:nvPr/>
        </p:nvPicPr>
        <p:blipFill>
          <a:blip r:embed="rId6">
            <a:extLst>
              <a:ext uri="{28A0092B-C50C-407E-A947-70E740481C1C}">
                <a14:useLocalDpi xmlns:a14="http://schemas.microsoft.com/office/drawing/2010/main"/>
              </a:ext>
            </a:extLst>
          </a:blip>
          <a:srcRect/>
          <a:stretch>
            <a:fillRect/>
          </a:stretch>
        </p:blipFill>
        <p:spPr bwMode="auto">
          <a:xfrm>
            <a:off x="415926" y="6105009"/>
            <a:ext cx="913410" cy="542423"/>
          </a:xfrm>
          <a:prstGeom prst="rect">
            <a:avLst/>
          </a:prstGeom>
          <a:noFill/>
          <a:ln>
            <a:noFill/>
          </a:ln>
        </p:spPr>
      </p:pic>
      <p:pic>
        <p:nvPicPr>
          <p:cNvPr id="10" name="Picture 9" descr="SECOND LIEUTENANT"/>
          <p:cNvPicPr/>
          <p:nvPr/>
        </p:nvPicPr>
        <p:blipFill>
          <a:blip r:embed="rId7">
            <a:extLst>
              <a:ext uri="{28A0092B-C50C-407E-A947-70E740481C1C}">
                <a14:useLocalDpi xmlns:a14="http://schemas.microsoft.com/office/drawing/2010/main"/>
              </a:ext>
            </a:extLst>
          </a:blip>
          <a:srcRect/>
          <a:stretch>
            <a:fillRect/>
          </a:stretch>
        </p:blipFill>
        <p:spPr bwMode="auto">
          <a:xfrm>
            <a:off x="390341" y="1679283"/>
            <a:ext cx="990600" cy="588262"/>
          </a:xfrm>
          <a:prstGeom prst="rect">
            <a:avLst/>
          </a:prstGeom>
          <a:noFill/>
          <a:ln>
            <a:noFill/>
          </a:ln>
        </p:spPr>
      </p:pic>
    </p:spTree>
    <p:extLst>
      <p:ext uri="{BB962C8B-B14F-4D97-AF65-F5344CB8AC3E}">
        <p14:creationId xmlns:p14="http://schemas.microsoft.com/office/powerpoint/2010/main" val="2733333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Army General Officers</a:t>
            </a:r>
          </a:p>
        </p:txBody>
      </p:sp>
      <p:sp>
        <p:nvSpPr>
          <p:cNvPr id="4" name="Rectangle 1"/>
          <p:cNvSpPr>
            <a:spLocks noGrp="1" noChangeArrowheads="1"/>
          </p:cNvSpPr>
          <p:nvPr>
            <p:ph idx="1"/>
          </p:nvPr>
        </p:nvSpPr>
        <p:spPr bwMode="auto">
          <a:xfrm>
            <a:off x="2209800" y="1648416"/>
            <a:ext cx="6477000" cy="4950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39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BRIGADIER GENERAL (BG)</a:t>
            </a:r>
            <a:endParaRPr kumimoji="0" lang="en-US" altLang="en-US" sz="1400" b="0" i="0" u="none" strike="noStrike" cap="none" normalizeH="0" baseline="0" dirty="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(Addressed as "General") </a:t>
            </a:r>
            <a:b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Serves as Deputy Commander to the commanding general for Army divisions. Assists in overseeing the staff's planning and coordination of a mission.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MAJOR GENERAL (MG)</a:t>
            </a:r>
            <a:endParaRPr kumimoji="0" lang="en-US" altLang="en-US" sz="1400" b="0" i="0" u="none" strike="noStrike" cap="none" normalizeH="0" baseline="0" dirty="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(Addressed as "General") </a:t>
            </a:r>
            <a:b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Typically commands division-sized units (10,000 to 15,000 Soldiers).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LIEUTENANT GENERAL (LTG)</a:t>
            </a:r>
            <a:endParaRPr kumimoji="0" lang="en-US" altLang="en-US" sz="1400" b="0" i="0" u="none" strike="noStrike" cap="none" normalizeH="0" baseline="0" dirty="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(Addressed as "General") </a:t>
            </a:r>
            <a:b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Typically commands corps-sized units (20,000 to 45,000 Soldiers).</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400" b="0" i="0" u="none" strike="noStrike" cap="none" normalizeH="0" baseline="0" dirty="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GENERAL (GEN)</a:t>
            </a:r>
            <a:endParaRPr kumimoji="0" lang="en-US" altLang="en-US" sz="1400" b="0" i="0" u="none" strike="noStrike" cap="none" normalizeH="0" baseline="0" dirty="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(Addressed as "General") </a:t>
            </a:r>
            <a:b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The senior level of Commissioned Officer typically has over 30 years of experience and service. Commands all operations that fall within their geographical area. The Chief of Staff of the Army is a four-star General.</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US" altLang="en-US" sz="1400" b="0" i="0" u="none" strike="noStrike" cap="none" normalizeH="0" baseline="0" dirty="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GENERAL OF THE ARMY (GOA) </a:t>
            </a:r>
            <a:endParaRPr kumimoji="0" lang="en-US" altLang="en-US" sz="1400" b="0" i="0" u="none" strike="noStrike" cap="none" normalizeH="0" baseline="0" dirty="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This is only used in time of War where the Commanding Officer must be equal or of higher rank than those commanding armies from other nations. The last officers to hold this rank served during and immediately following WWII.</a:t>
            </a:r>
            <a:r>
              <a:rPr kumimoji="0" lang="en-US" altLang="en-US" sz="800" b="0" i="0" u="none" strike="noStrike" cap="none" normalizeH="0" baseline="0" dirty="0">
                <a:ln>
                  <a:noFill/>
                </a:ln>
                <a:solidFill>
                  <a:schemeClr val="tx1"/>
                </a:solidFill>
                <a:effectLst/>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pic>
        <p:nvPicPr>
          <p:cNvPr id="5" name="Picture 4" descr="BRIGADIER GENERAL"/>
          <p:cNvPicPr/>
          <p:nvPr/>
        </p:nvPicPr>
        <p:blipFill>
          <a:blip r:embed="rId2">
            <a:extLst>
              <a:ext uri="{28A0092B-C50C-407E-A947-70E740481C1C}">
                <a14:useLocalDpi xmlns:a14="http://schemas.microsoft.com/office/drawing/2010/main"/>
              </a:ext>
            </a:extLst>
          </a:blip>
          <a:srcRect/>
          <a:stretch>
            <a:fillRect/>
          </a:stretch>
        </p:blipFill>
        <p:spPr bwMode="auto">
          <a:xfrm>
            <a:off x="598809" y="1811838"/>
            <a:ext cx="1127125" cy="676275"/>
          </a:xfrm>
          <a:prstGeom prst="rect">
            <a:avLst/>
          </a:prstGeom>
          <a:noFill/>
          <a:ln>
            <a:noFill/>
          </a:ln>
        </p:spPr>
      </p:pic>
      <p:pic>
        <p:nvPicPr>
          <p:cNvPr id="6" name="Picture 5" descr="MAJOR GENERAL"/>
          <p:cNvPicPr/>
          <p:nvPr/>
        </p:nvPicPr>
        <p:blipFill>
          <a:blip r:embed="rId3">
            <a:extLst>
              <a:ext uri="{28A0092B-C50C-407E-A947-70E740481C1C}">
                <a14:useLocalDpi xmlns:a14="http://schemas.microsoft.com/office/drawing/2010/main"/>
              </a:ext>
            </a:extLst>
          </a:blip>
          <a:srcRect/>
          <a:stretch>
            <a:fillRect/>
          </a:stretch>
        </p:blipFill>
        <p:spPr bwMode="auto">
          <a:xfrm>
            <a:off x="598809" y="2725667"/>
            <a:ext cx="1127125" cy="676275"/>
          </a:xfrm>
          <a:prstGeom prst="rect">
            <a:avLst/>
          </a:prstGeom>
          <a:noFill/>
          <a:ln>
            <a:noFill/>
          </a:ln>
        </p:spPr>
      </p:pic>
      <p:pic>
        <p:nvPicPr>
          <p:cNvPr id="7" name="Picture 6" descr="LIEUTENANT GENERAL"/>
          <p:cNvPicPr/>
          <p:nvPr/>
        </p:nvPicPr>
        <p:blipFill>
          <a:blip r:embed="rId4">
            <a:extLst>
              <a:ext uri="{28A0092B-C50C-407E-A947-70E740481C1C}">
                <a14:useLocalDpi xmlns:a14="http://schemas.microsoft.com/office/drawing/2010/main"/>
              </a:ext>
            </a:extLst>
          </a:blip>
          <a:srcRect/>
          <a:stretch>
            <a:fillRect/>
          </a:stretch>
        </p:blipFill>
        <p:spPr bwMode="auto">
          <a:xfrm>
            <a:off x="609598" y="3554730"/>
            <a:ext cx="1127125" cy="676275"/>
          </a:xfrm>
          <a:prstGeom prst="rect">
            <a:avLst/>
          </a:prstGeom>
          <a:noFill/>
          <a:ln>
            <a:noFill/>
          </a:ln>
        </p:spPr>
      </p:pic>
      <p:pic>
        <p:nvPicPr>
          <p:cNvPr id="8" name="Picture 7" descr="GENERAL"/>
          <p:cNvPicPr/>
          <p:nvPr/>
        </p:nvPicPr>
        <p:blipFill>
          <a:blip r:embed="rId5">
            <a:extLst>
              <a:ext uri="{28A0092B-C50C-407E-A947-70E740481C1C}">
                <a14:useLocalDpi xmlns:a14="http://schemas.microsoft.com/office/drawing/2010/main"/>
              </a:ext>
            </a:extLst>
          </a:blip>
          <a:srcRect/>
          <a:stretch>
            <a:fillRect/>
          </a:stretch>
        </p:blipFill>
        <p:spPr bwMode="auto">
          <a:xfrm>
            <a:off x="609599" y="4596765"/>
            <a:ext cx="1127125" cy="676275"/>
          </a:xfrm>
          <a:prstGeom prst="rect">
            <a:avLst/>
          </a:prstGeom>
          <a:noFill/>
          <a:ln>
            <a:noFill/>
          </a:ln>
        </p:spPr>
      </p:pic>
      <p:pic>
        <p:nvPicPr>
          <p:cNvPr id="9" name="Picture 8" descr="GENERAL OF THE ARMY"/>
          <p:cNvPicPr/>
          <p:nvPr/>
        </p:nvPicPr>
        <p:blipFill>
          <a:blip r:embed="rId6">
            <a:extLst>
              <a:ext uri="{28A0092B-C50C-407E-A947-70E740481C1C}">
                <a14:useLocalDpi xmlns:a14="http://schemas.microsoft.com/office/drawing/2010/main"/>
              </a:ext>
            </a:extLst>
          </a:blip>
          <a:srcRect/>
          <a:stretch>
            <a:fillRect/>
          </a:stretch>
        </p:blipFill>
        <p:spPr bwMode="auto">
          <a:xfrm>
            <a:off x="609600" y="5791200"/>
            <a:ext cx="1127125" cy="676275"/>
          </a:xfrm>
          <a:prstGeom prst="rect">
            <a:avLst/>
          </a:prstGeom>
          <a:noFill/>
          <a:ln>
            <a:noFill/>
          </a:ln>
        </p:spPr>
      </p:pic>
    </p:spTree>
    <p:extLst>
      <p:ext uri="{BB962C8B-B14F-4D97-AF65-F5344CB8AC3E}">
        <p14:creationId xmlns:p14="http://schemas.microsoft.com/office/powerpoint/2010/main" val="3317434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Check on Learning</a:t>
            </a:r>
          </a:p>
        </p:txBody>
      </p:sp>
      <p:sp>
        <p:nvSpPr>
          <p:cNvPr id="2" name="Content Placeholder 1"/>
          <p:cNvSpPr>
            <a:spLocks noGrp="1"/>
          </p:cNvSpPr>
          <p:nvPr>
            <p:ph idx="1"/>
          </p:nvPr>
        </p:nvSpPr>
        <p:spPr/>
        <p:txBody>
          <a:bodyPr/>
          <a:lstStyle/>
          <a:p>
            <a:r>
              <a:rPr lang="en-US" dirty="0"/>
              <a:t>Write down each Rank (abbreviations OK)</a:t>
            </a:r>
          </a:p>
          <a:p>
            <a:endParaRPr lang="en-US" dirty="0"/>
          </a:p>
        </p:txBody>
      </p:sp>
      <p:grpSp>
        <p:nvGrpSpPr>
          <p:cNvPr id="30" name="Group 29"/>
          <p:cNvGrpSpPr/>
          <p:nvPr/>
        </p:nvGrpSpPr>
        <p:grpSpPr>
          <a:xfrm>
            <a:off x="988925" y="2133600"/>
            <a:ext cx="6667500" cy="2667000"/>
            <a:chOff x="990600" y="2514600"/>
            <a:chExt cx="6667500" cy="2667000"/>
          </a:xfrm>
        </p:grpSpPr>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90600" y="2819400"/>
              <a:ext cx="6667500" cy="2362200"/>
            </a:xfrm>
            <a:prstGeom prst="rect">
              <a:avLst/>
            </a:prstGeom>
          </p:spPr>
        </p:pic>
        <p:sp>
          <p:nvSpPr>
            <p:cNvPr id="14" name="TextBox 13"/>
            <p:cNvSpPr txBox="1"/>
            <p:nvPr/>
          </p:nvSpPr>
          <p:spPr>
            <a:xfrm>
              <a:off x="1524000" y="2514600"/>
              <a:ext cx="5486400" cy="369332"/>
            </a:xfrm>
            <a:prstGeom prst="rect">
              <a:avLst/>
            </a:prstGeom>
            <a:noFill/>
          </p:spPr>
          <p:txBody>
            <a:bodyPr wrap="square" rtlCol="0">
              <a:spAutoFit/>
            </a:bodyPr>
            <a:lstStyle/>
            <a:p>
              <a:r>
                <a:rPr lang="en-US" dirty="0"/>
                <a:t>1                2            3             4            E.C.            5           6</a:t>
              </a:r>
            </a:p>
          </p:txBody>
        </p:sp>
        <p:sp>
          <p:nvSpPr>
            <p:cNvPr id="44" name="TextBox 43"/>
            <p:cNvSpPr txBox="1"/>
            <p:nvPr/>
          </p:nvSpPr>
          <p:spPr>
            <a:xfrm>
              <a:off x="2171700" y="3762753"/>
              <a:ext cx="5486400" cy="369332"/>
            </a:xfrm>
            <a:prstGeom prst="rect">
              <a:avLst/>
            </a:prstGeom>
            <a:noFill/>
          </p:spPr>
          <p:txBody>
            <a:bodyPr wrap="square" rtlCol="0">
              <a:spAutoFit/>
            </a:bodyPr>
            <a:lstStyle/>
            <a:p>
              <a:r>
                <a:rPr lang="en-US" dirty="0"/>
                <a:t>7           8            9         10         11          12</a:t>
              </a:r>
            </a:p>
          </p:txBody>
        </p:sp>
      </p:grpSp>
      <p:pic>
        <p:nvPicPr>
          <p:cNvPr id="29" name="Picture 2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19400" y="4965189"/>
            <a:ext cx="2783546" cy="1892811"/>
          </a:xfrm>
          <a:prstGeom prst="rect">
            <a:avLst/>
          </a:prstGeom>
        </p:spPr>
      </p:pic>
      <p:sp>
        <p:nvSpPr>
          <p:cNvPr id="31" name="TextBox 30"/>
          <p:cNvSpPr txBox="1"/>
          <p:nvPr/>
        </p:nvSpPr>
        <p:spPr>
          <a:xfrm>
            <a:off x="3657600" y="4660228"/>
            <a:ext cx="2057400" cy="369332"/>
          </a:xfrm>
          <a:prstGeom prst="rect">
            <a:avLst/>
          </a:prstGeom>
          <a:noFill/>
        </p:spPr>
        <p:txBody>
          <a:bodyPr wrap="square" rtlCol="0">
            <a:spAutoFit/>
          </a:bodyPr>
          <a:lstStyle/>
          <a:p>
            <a:r>
              <a:rPr lang="en-US" dirty="0"/>
              <a:t>13       14       15</a:t>
            </a:r>
          </a:p>
        </p:txBody>
      </p:sp>
      <p:sp>
        <p:nvSpPr>
          <p:cNvPr id="45" name="TextBox 44"/>
          <p:cNvSpPr txBox="1"/>
          <p:nvPr/>
        </p:nvSpPr>
        <p:spPr>
          <a:xfrm>
            <a:off x="3657600" y="5266155"/>
            <a:ext cx="2057400" cy="369332"/>
          </a:xfrm>
          <a:prstGeom prst="rect">
            <a:avLst/>
          </a:prstGeom>
          <a:noFill/>
        </p:spPr>
        <p:txBody>
          <a:bodyPr wrap="square" rtlCol="0">
            <a:spAutoFit/>
          </a:bodyPr>
          <a:lstStyle/>
          <a:p>
            <a:r>
              <a:rPr lang="en-US" dirty="0"/>
              <a:t>16       17       18</a:t>
            </a:r>
          </a:p>
        </p:txBody>
      </p:sp>
      <p:sp>
        <p:nvSpPr>
          <p:cNvPr id="46" name="TextBox 45"/>
          <p:cNvSpPr txBox="1"/>
          <p:nvPr/>
        </p:nvSpPr>
        <p:spPr>
          <a:xfrm>
            <a:off x="3545546" y="5778712"/>
            <a:ext cx="2057400" cy="369332"/>
          </a:xfrm>
          <a:prstGeom prst="rect">
            <a:avLst/>
          </a:prstGeom>
          <a:noFill/>
        </p:spPr>
        <p:txBody>
          <a:bodyPr wrap="square" rtlCol="0">
            <a:spAutoFit/>
          </a:bodyPr>
          <a:lstStyle/>
          <a:p>
            <a:r>
              <a:rPr lang="en-US" dirty="0"/>
              <a:t>19       20           21</a:t>
            </a:r>
          </a:p>
        </p:txBody>
      </p:sp>
      <p:sp>
        <p:nvSpPr>
          <p:cNvPr id="47" name="TextBox 46"/>
          <p:cNvSpPr txBox="1"/>
          <p:nvPr/>
        </p:nvSpPr>
        <p:spPr>
          <a:xfrm>
            <a:off x="3657600" y="6308725"/>
            <a:ext cx="1219200" cy="378963"/>
          </a:xfrm>
          <a:prstGeom prst="rect">
            <a:avLst/>
          </a:prstGeom>
          <a:noFill/>
        </p:spPr>
        <p:txBody>
          <a:bodyPr wrap="square" rtlCol="0">
            <a:spAutoFit/>
          </a:bodyPr>
          <a:lstStyle/>
          <a:p>
            <a:r>
              <a:rPr lang="en-US" dirty="0"/>
              <a:t>22       23       </a:t>
            </a:r>
          </a:p>
        </p:txBody>
      </p:sp>
      <p:sp>
        <p:nvSpPr>
          <p:cNvPr id="48" name="TextBox 47"/>
          <p:cNvSpPr txBox="1"/>
          <p:nvPr/>
        </p:nvSpPr>
        <p:spPr>
          <a:xfrm>
            <a:off x="4824046" y="6211402"/>
            <a:ext cx="515473" cy="369332"/>
          </a:xfrm>
          <a:prstGeom prst="rect">
            <a:avLst/>
          </a:prstGeom>
          <a:noFill/>
        </p:spPr>
        <p:txBody>
          <a:bodyPr wrap="square" rtlCol="0">
            <a:spAutoFit/>
          </a:bodyPr>
          <a:lstStyle/>
          <a:p>
            <a:r>
              <a:rPr lang="en-US" dirty="0"/>
              <a:t>24</a:t>
            </a:r>
          </a:p>
        </p:txBody>
      </p:sp>
      <p:sp>
        <p:nvSpPr>
          <p:cNvPr id="49" name="TextBox 48"/>
          <p:cNvSpPr txBox="1"/>
          <p:nvPr/>
        </p:nvSpPr>
        <p:spPr>
          <a:xfrm>
            <a:off x="2328363" y="4978524"/>
            <a:ext cx="515473" cy="369332"/>
          </a:xfrm>
          <a:prstGeom prst="rect">
            <a:avLst/>
          </a:prstGeom>
          <a:noFill/>
        </p:spPr>
        <p:txBody>
          <a:bodyPr wrap="square" rtlCol="0">
            <a:spAutoFit/>
          </a:bodyPr>
          <a:lstStyle/>
          <a:p>
            <a:r>
              <a:rPr lang="en-US" dirty="0"/>
              <a:t>25</a:t>
            </a:r>
          </a:p>
        </p:txBody>
      </p:sp>
      <p:sp>
        <p:nvSpPr>
          <p:cNvPr id="50" name="TextBox 49"/>
          <p:cNvSpPr txBox="1"/>
          <p:nvPr/>
        </p:nvSpPr>
        <p:spPr>
          <a:xfrm>
            <a:off x="2326259" y="5763488"/>
            <a:ext cx="515473" cy="369332"/>
          </a:xfrm>
          <a:prstGeom prst="rect">
            <a:avLst/>
          </a:prstGeom>
          <a:noFill/>
        </p:spPr>
        <p:txBody>
          <a:bodyPr wrap="square" rtlCol="0">
            <a:spAutoFit/>
          </a:bodyPr>
          <a:lstStyle/>
          <a:p>
            <a:r>
              <a:rPr lang="en-US" dirty="0"/>
              <a:t>27</a:t>
            </a:r>
          </a:p>
        </p:txBody>
      </p:sp>
      <p:sp>
        <p:nvSpPr>
          <p:cNvPr id="51" name="TextBox 50"/>
          <p:cNvSpPr txBox="1"/>
          <p:nvPr/>
        </p:nvSpPr>
        <p:spPr>
          <a:xfrm>
            <a:off x="2321141" y="6139477"/>
            <a:ext cx="515473" cy="369332"/>
          </a:xfrm>
          <a:prstGeom prst="rect">
            <a:avLst/>
          </a:prstGeom>
          <a:noFill/>
        </p:spPr>
        <p:txBody>
          <a:bodyPr wrap="square" rtlCol="0">
            <a:spAutoFit/>
          </a:bodyPr>
          <a:lstStyle/>
          <a:p>
            <a:r>
              <a:rPr lang="en-US" dirty="0"/>
              <a:t>28</a:t>
            </a:r>
          </a:p>
        </p:txBody>
      </p:sp>
      <p:sp>
        <p:nvSpPr>
          <p:cNvPr id="52" name="TextBox 51"/>
          <p:cNvSpPr txBox="1"/>
          <p:nvPr/>
        </p:nvSpPr>
        <p:spPr>
          <a:xfrm>
            <a:off x="2316023" y="6466254"/>
            <a:ext cx="515473" cy="369332"/>
          </a:xfrm>
          <a:prstGeom prst="rect">
            <a:avLst/>
          </a:prstGeom>
          <a:noFill/>
        </p:spPr>
        <p:txBody>
          <a:bodyPr wrap="square" rtlCol="0">
            <a:spAutoFit/>
          </a:bodyPr>
          <a:lstStyle/>
          <a:p>
            <a:r>
              <a:rPr lang="en-US" dirty="0"/>
              <a:t>29</a:t>
            </a:r>
          </a:p>
        </p:txBody>
      </p:sp>
      <p:sp>
        <p:nvSpPr>
          <p:cNvPr id="53" name="TextBox 52"/>
          <p:cNvSpPr txBox="1"/>
          <p:nvPr/>
        </p:nvSpPr>
        <p:spPr>
          <a:xfrm>
            <a:off x="2303927" y="5374621"/>
            <a:ext cx="515473" cy="369332"/>
          </a:xfrm>
          <a:prstGeom prst="rect">
            <a:avLst/>
          </a:prstGeom>
          <a:noFill/>
        </p:spPr>
        <p:txBody>
          <a:bodyPr wrap="square" rtlCol="0">
            <a:spAutoFit/>
          </a:bodyPr>
          <a:lstStyle/>
          <a:p>
            <a:r>
              <a:rPr lang="en-US" dirty="0"/>
              <a:t>26</a:t>
            </a:r>
          </a:p>
        </p:txBody>
      </p:sp>
    </p:spTree>
    <p:extLst>
      <p:ext uri="{BB962C8B-B14F-4D97-AF65-F5344CB8AC3E}">
        <p14:creationId xmlns:p14="http://schemas.microsoft.com/office/powerpoint/2010/main" val="201113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to address people</a:t>
            </a:r>
          </a:p>
        </p:txBody>
      </p:sp>
      <p:sp>
        <p:nvSpPr>
          <p:cNvPr id="5" name="Text Placeholder 4"/>
          <p:cNvSpPr>
            <a:spLocks noGrp="1"/>
          </p:cNvSpPr>
          <p:nvPr>
            <p:ph type="body" idx="1"/>
          </p:nvPr>
        </p:nvSpPr>
        <p:spPr/>
        <p:txBody>
          <a:bodyPr/>
          <a:lstStyle/>
          <a:p>
            <a:r>
              <a:rPr lang="en-US" dirty="0"/>
              <a:t>A3.  Properly address other cadets, cadet officers, and adult members of all ranks using titles or rank.  Know when to use “Sir” and “Ma’am”.</a:t>
            </a:r>
          </a:p>
        </p:txBody>
      </p:sp>
    </p:spTree>
    <p:extLst>
      <p:ext uri="{BB962C8B-B14F-4D97-AF65-F5344CB8AC3E}">
        <p14:creationId xmlns:p14="http://schemas.microsoft.com/office/powerpoint/2010/main" val="3484158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Use of Titles</a:t>
            </a:r>
          </a:p>
        </p:txBody>
      </p:sp>
      <p:sp>
        <p:nvSpPr>
          <p:cNvPr id="5" name="Content Placeholder 4"/>
          <p:cNvSpPr>
            <a:spLocks noGrp="1"/>
          </p:cNvSpPr>
          <p:nvPr>
            <p:ph idx="1"/>
          </p:nvPr>
        </p:nvSpPr>
        <p:spPr/>
        <p:txBody>
          <a:bodyPr/>
          <a:lstStyle/>
          <a:p>
            <a:r>
              <a:rPr lang="en-US" dirty="0"/>
              <a:t>One military courtesy is the use of titles to show respect. </a:t>
            </a:r>
          </a:p>
          <a:p>
            <a:r>
              <a:rPr lang="en-US" dirty="0"/>
              <a:t>When you are talking  to someone in the Cadet Corps or the military, address that person by his or her rank. </a:t>
            </a:r>
          </a:p>
          <a:p>
            <a:r>
              <a:rPr lang="en-US" dirty="0"/>
              <a:t>This form of a courtesy is not only a standard greeting, but it shows </a:t>
            </a:r>
            <a:r>
              <a:rPr lang="en-US" u="sng" dirty="0"/>
              <a:t>respect for the responsibility that person has earned</a:t>
            </a:r>
            <a:r>
              <a:rPr lang="en-US" dirty="0"/>
              <a:t>. </a:t>
            </a:r>
          </a:p>
        </p:txBody>
      </p:sp>
    </p:spTree>
    <p:extLst>
      <p:ext uri="{BB962C8B-B14F-4D97-AF65-F5344CB8AC3E}">
        <p14:creationId xmlns:p14="http://schemas.microsoft.com/office/powerpoint/2010/main" val="2367601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Addressing Rank</a:t>
            </a:r>
          </a:p>
        </p:txBody>
      </p:sp>
      <p:sp>
        <p:nvSpPr>
          <p:cNvPr id="5" name="Content Placeholder 4"/>
          <p:cNvSpPr>
            <a:spLocks noGrp="1"/>
          </p:cNvSpPr>
          <p:nvPr>
            <p:ph idx="1"/>
          </p:nvPr>
        </p:nvSpPr>
        <p:spPr>
          <a:xfrm>
            <a:off x="457200" y="1600200"/>
            <a:ext cx="5562600" cy="4525963"/>
          </a:xfrm>
        </p:spPr>
        <p:txBody>
          <a:bodyPr numCol="1">
            <a:normAutofit fontScale="62500" lnSpcReduction="20000"/>
          </a:bodyPr>
          <a:lstStyle/>
          <a:p>
            <a:r>
              <a:rPr lang="en-US" dirty="0"/>
              <a:t>All Generals: “General” </a:t>
            </a:r>
          </a:p>
          <a:p>
            <a:r>
              <a:rPr lang="en-US" dirty="0"/>
              <a:t>Colonels and Lieutenant Colonels: “Colonel”</a:t>
            </a:r>
          </a:p>
          <a:p>
            <a:r>
              <a:rPr lang="en-US" dirty="0"/>
              <a:t>Majors: “Major”</a:t>
            </a:r>
          </a:p>
          <a:p>
            <a:r>
              <a:rPr lang="en-US" dirty="0"/>
              <a:t>Captains: “Captain”</a:t>
            </a:r>
          </a:p>
          <a:p>
            <a:r>
              <a:rPr lang="en-US" dirty="0"/>
              <a:t>Lieutenants: “Lieutenant”</a:t>
            </a:r>
          </a:p>
          <a:p>
            <a:r>
              <a:rPr lang="en-US" dirty="0"/>
              <a:t>Officer Candidate: “Candidate” </a:t>
            </a:r>
          </a:p>
          <a:p>
            <a:r>
              <a:rPr lang="en-US" dirty="0"/>
              <a:t>Warrant Officers: “Mister” or “Miss” </a:t>
            </a:r>
          </a:p>
          <a:p>
            <a:r>
              <a:rPr lang="en-US" dirty="0"/>
              <a:t>Sergeants Major: “Sergeant Major” </a:t>
            </a:r>
          </a:p>
          <a:p>
            <a:r>
              <a:rPr lang="en-US" dirty="0"/>
              <a:t>First Sergeants: “First Sergeant” </a:t>
            </a:r>
          </a:p>
          <a:p>
            <a:r>
              <a:rPr lang="en-US" dirty="0"/>
              <a:t>All other Sergeants: “Sergeant” </a:t>
            </a:r>
          </a:p>
          <a:p>
            <a:r>
              <a:rPr lang="en-US" dirty="0"/>
              <a:t>Corporals: “Corporal” </a:t>
            </a:r>
          </a:p>
          <a:p>
            <a:r>
              <a:rPr lang="en-US" dirty="0"/>
              <a:t>All Specialists: “Specialist” </a:t>
            </a:r>
          </a:p>
          <a:p>
            <a:r>
              <a:rPr lang="en-US" dirty="0"/>
              <a:t>Recruits, Cadets and Cadets First Class: “Cadet”</a:t>
            </a:r>
          </a:p>
          <a:p>
            <a:r>
              <a:rPr lang="en-US" dirty="0"/>
              <a:t>Privates and Privates First Class: “Private”</a:t>
            </a:r>
          </a:p>
        </p:txBody>
      </p:sp>
      <p:sp>
        <p:nvSpPr>
          <p:cNvPr id="6" name="TextBox 5"/>
          <p:cNvSpPr txBox="1"/>
          <p:nvPr/>
        </p:nvSpPr>
        <p:spPr>
          <a:xfrm>
            <a:off x="5715000" y="1752600"/>
            <a:ext cx="3276600" cy="1200329"/>
          </a:xfrm>
          <a:prstGeom prst="rect">
            <a:avLst/>
          </a:prstGeom>
          <a:noFill/>
          <a:ln>
            <a:solidFill>
              <a:schemeClr val="tx1"/>
            </a:solidFill>
          </a:ln>
        </p:spPr>
        <p:txBody>
          <a:bodyPr wrap="square" rtlCol="0">
            <a:spAutoFit/>
          </a:bodyPr>
          <a:lstStyle/>
          <a:p>
            <a:r>
              <a:rPr lang="en-US" dirty="0">
                <a:solidFill>
                  <a:srgbClr val="0070C0"/>
                </a:solidFill>
              </a:rPr>
              <a:t>Example1: </a:t>
            </a:r>
            <a:r>
              <a:rPr lang="en-US" dirty="0"/>
              <a:t>A C/SSG asks a CFC “Do you understand, </a:t>
            </a:r>
            <a:r>
              <a:rPr lang="en-US" b="1" dirty="0"/>
              <a:t>Cadet</a:t>
            </a:r>
            <a:r>
              <a:rPr lang="en-US" dirty="0"/>
              <a:t>?” The CFC answers “</a:t>
            </a:r>
            <a:r>
              <a:rPr lang="en-US" dirty="0" smtClean="0"/>
              <a:t>Yes, </a:t>
            </a:r>
            <a:r>
              <a:rPr lang="en-US" b="1" dirty="0"/>
              <a:t>Sergeant</a:t>
            </a:r>
            <a:r>
              <a:rPr lang="en-US" dirty="0"/>
              <a:t>!”</a:t>
            </a:r>
          </a:p>
        </p:txBody>
      </p:sp>
      <p:sp>
        <p:nvSpPr>
          <p:cNvPr id="7" name="TextBox 6"/>
          <p:cNvSpPr txBox="1"/>
          <p:nvPr/>
        </p:nvSpPr>
        <p:spPr>
          <a:xfrm>
            <a:off x="5715000" y="3352800"/>
            <a:ext cx="3276600" cy="1477328"/>
          </a:xfrm>
          <a:prstGeom prst="rect">
            <a:avLst/>
          </a:prstGeom>
          <a:noFill/>
          <a:ln>
            <a:solidFill>
              <a:schemeClr val="tx1"/>
            </a:solidFill>
          </a:ln>
        </p:spPr>
        <p:txBody>
          <a:bodyPr wrap="square" rtlCol="0">
            <a:spAutoFit/>
          </a:bodyPr>
          <a:lstStyle/>
          <a:p>
            <a:r>
              <a:rPr lang="en-US" dirty="0">
                <a:solidFill>
                  <a:srgbClr val="0070C0"/>
                </a:solidFill>
              </a:rPr>
              <a:t>Example2: </a:t>
            </a:r>
            <a:r>
              <a:rPr lang="en-US" dirty="0"/>
              <a:t>A C/CSM greets a C/LTC with “Good morning, Colonel” and the C/LTC responds with “Good morning, Sergeant Major”</a:t>
            </a:r>
          </a:p>
        </p:txBody>
      </p:sp>
    </p:spTree>
    <p:extLst>
      <p:ext uri="{BB962C8B-B14F-4D97-AF65-F5344CB8AC3E}">
        <p14:creationId xmlns:p14="http://schemas.microsoft.com/office/powerpoint/2010/main" val="782373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“Sir” and “Ma’am”</a:t>
            </a:r>
          </a:p>
        </p:txBody>
      </p:sp>
      <p:sp>
        <p:nvSpPr>
          <p:cNvPr id="3" name="Content Placeholder 2"/>
          <p:cNvSpPr>
            <a:spLocks noGrp="1"/>
          </p:cNvSpPr>
          <p:nvPr>
            <p:ph idx="1"/>
          </p:nvPr>
        </p:nvSpPr>
        <p:spPr/>
        <p:txBody>
          <a:bodyPr>
            <a:normAutofit lnSpcReduction="10000"/>
          </a:bodyPr>
          <a:lstStyle/>
          <a:p>
            <a:r>
              <a:rPr lang="en-US" dirty="0"/>
              <a:t>Use when addressing an Officer (Cadet or Adult)</a:t>
            </a:r>
          </a:p>
          <a:p>
            <a:pPr lvl="1"/>
            <a:r>
              <a:rPr lang="en-US" dirty="0"/>
              <a:t>Greetings, e.g. “Good </a:t>
            </a:r>
            <a:r>
              <a:rPr lang="en-US" dirty="0" smtClean="0"/>
              <a:t>Morning, </a:t>
            </a:r>
            <a:r>
              <a:rPr lang="en-US" b="1" dirty="0"/>
              <a:t>Sir</a:t>
            </a:r>
            <a:r>
              <a:rPr lang="en-US" dirty="0"/>
              <a:t>”</a:t>
            </a:r>
          </a:p>
          <a:p>
            <a:pPr lvl="1"/>
            <a:r>
              <a:rPr lang="en-US" dirty="0"/>
              <a:t>Responses, e.g. “Yes </a:t>
            </a:r>
            <a:r>
              <a:rPr lang="en-US" b="1" dirty="0"/>
              <a:t>Ma’am</a:t>
            </a:r>
            <a:r>
              <a:rPr lang="en-US" dirty="0"/>
              <a:t>”, “</a:t>
            </a:r>
            <a:r>
              <a:rPr lang="en-US"/>
              <a:t>No </a:t>
            </a:r>
            <a:r>
              <a:rPr lang="en-US" smtClean="0"/>
              <a:t>excuse, </a:t>
            </a:r>
            <a:r>
              <a:rPr lang="en-US" b="1" dirty="0"/>
              <a:t>Sir</a:t>
            </a:r>
            <a:r>
              <a:rPr lang="en-US" dirty="0"/>
              <a:t>”</a:t>
            </a:r>
          </a:p>
          <a:p>
            <a:pPr lvl="1"/>
            <a:r>
              <a:rPr lang="en-US" dirty="0"/>
              <a:t>Statements, e.g. “</a:t>
            </a:r>
            <a:r>
              <a:rPr lang="en-US" b="1" dirty="0"/>
              <a:t>Ma’am</a:t>
            </a:r>
            <a:r>
              <a:rPr lang="en-US" dirty="0"/>
              <a:t>, all cadets are present”</a:t>
            </a:r>
          </a:p>
          <a:p>
            <a:r>
              <a:rPr lang="en-US" dirty="0"/>
              <a:t>Not used when addressing ‘enlisted’ ranks (even CSM)</a:t>
            </a:r>
          </a:p>
          <a:p>
            <a:r>
              <a:rPr lang="en-US" dirty="0"/>
              <a:t>Also may be appropriate to use with civilian leaders, teachers, parents, etc. </a:t>
            </a:r>
          </a:p>
          <a:p>
            <a:endParaRPr lang="en-US" dirty="0"/>
          </a:p>
          <a:p>
            <a:pPr lvl="1"/>
            <a:endParaRPr lang="en-US" dirty="0"/>
          </a:p>
        </p:txBody>
      </p:sp>
    </p:spTree>
    <p:extLst>
      <p:ext uri="{BB962C8B-B14F-4D97-AF65-F5344CB8AC3E}">
        <p14:creationId xmlns:p14="http://schemas.microsoft.com/office/powerpoint/2010/main" val="932906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Introduction to military courtesy</a:t>
            </a:r>
          </a:p>
        </p:txBody>
      </p:sp>
      <p:sp>
        <p:nvSpPr>
          <p:cNvPr id="5" name="Text Placeholder 4"/>
          <p:cNvSpPr>
            <a:spLocks noGrp="1"/>
          </p:cNvSpPr>
          <p:nvPr>
            <p:ph type="body" idx="1"/>
          </p:nvPr>
        </p:nvSpPr>
        <p:spPr/>
        <p:txBody>
          <a:bodyPr/>
          <a:lstStyle/>
          <a:p>
            <a:r>
              <a:rPr lang="en-US" dirty="0"/>
              <a:t>A1.	Describe what military courtesy is and why it’s important in the Cadet Corps.</a:t>
            </a:r>
          </a:p>
        </p:txBody>
      </p:sp>
    </p:spTree>
    <p:extLst>
      <p:ext uri="{BB962C8B-B14F-4D97-AF65-F5344CB8AC3E}">
        <p14:creationId xmlns:p14="http://schemas.microsoft.com/office/powerpoint/2010/main" val="10992249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Check on Learning</a:t>
            </a:r>
          </a:p>
        </p:txBody>
      </p:sp>
      <p:sp>
        <p:nvSpPr>
          <p:cNvPr id="6" name="Content Placeholder 5"/>
          <p:cNvSpPr>
            <a:spLocks noGrp="1"/>
          </p:cNvSpPr>
          <p:nvPr>
            <p:ph idx="1"/>
          </p:nvPr>
        </p:nvSpPr>
        <p:spPr/>
        <p:txBody>
          <a:bodyPr>
            <a:normAutofit lnSpcReduction="10000"/>
          </a:bodyPr>
          <a:lstStyle/>
          <a:p>
            <a:pPr marL="514350" indent="-514350">
              <a:buFont typeface="+mj-lt"/>
              <a:buAutoNum type="arabicPeriod"/>
            </a:pPr>
            <a:r>
              <a:rPr lang="en-US" dirty="0">
                <a:solidFill>
                  <a:srgbClr val="0070C0"/>
                </a:solidFill>
              </a:rPr>
              <a:t>T / F </a:t>
            </a:r>
            <a:r>
              <a:rPr lang="en-US" dirty="0"/>
              <a:t>Addressing an Officer with “Sir” or “Ma’am” is optional.</a:t>
            </a:r>
          </a:p>
          <a:p>
            <a:pPr marL="514350" indent="-514350">
              <a:buFont typeface="+mj-lt"/>
              <a:buAutoNum type="arabicPeriod"/>
            </a:pPr>
            <a:r>
              <a:rPr lang="en-US" dirty="0">
                <a:solidFill>
                  <a:srgbClr val="0070C0"/>
                </a:solidFill>
              </a:rPr>
              <a:t>T / F </a:t>
            </a:r>
            <a:r>
              <a:rPr lang="en-US" dirty="0"/>
              <a:t>A Major General is addressed as “Major General”</a:t>
            </a:r>
          </a:p>
          <a:p>
            <a:pPr marL="514350" indent="-514350">
              <a:buFont typeface="+mj-lt"/>
              <a:buAutoNum type="arabicPeriod"/>
            </a:pPr>
            <a:r>
              <a:rPr lang="en-US" dirty="0">
                <a:solidFill>
                  <a:srgbClr val="0070C0"/>
                </a:solidFill>
              </a:rPr>
              <a:t>T / F </a:t>
            </a:r>
            <a:r>
              <a:rPr lang="en-US" dirty="0"/>
              <a:t>A male C/CSM asks a male C/RCT if he is OK.  The C/RCT should respond with a “Yes Sir”</a:t>
            </a:r>
          </a:p>
          <a:p>
            <a:pPr marL="514350" indent="-514350">
              <a:buFont typeface="+mj-lt"/>
              <a:buAutoNum type="arabicPeriod"/>
            </a:pPr>
            <a:r>
              <a:rPr lang="en-US" dirty="0">
                <a:solidFill>
                  <a:srgbClr val="0070C0"/>
                </a:solidFill>
              </a:rPr>
              <a:t>T / F </a:t>
            </a:r>
            <a:r>
              <a:rPr lang="en-US" dirty="0"/>
              <a:t>It’s appropriate to use “Ma’am” or “Sir” to your principal</a:t>
            </a:r>
            <a:endParaRPr lang="en-US" dirty="0">
              <a:solidFill>
                <a:srgbClr val="0070C0"/>
              </a:solidFill>
            </a:endParaRPr>
          </a:p>
        </p:txBody>
      </p:sp>
    </p:spTree>
    <p:extLst>
      <p:ext uri="{BB962C8B-B14F-4D97-AF65-F5344CB8AC3E}">
        <p14:creationId xmlns:p14="http://schemas.microsoft.com/office/powerpoint/2010/main" val="19422293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saluting</a:t>
            </a:r>
          </a:p>
        </p:txBody>
      </p:sp>
      <p:sp>
        <p:nvSpPr>
          <p:cNvPr id="5" name="Text Placeholder 4"/>
          <p:cNvSpPr>
            <a:spLocks noGrp="1"/>
          </p:cNvSpPr>
          <p:nvPr>
            <p:ph type="body" idx="1"/>
          </p:nvPr>
        </p:nvSpPr>
        <p:spPr/>
        <p:txBody>
          <a:bodyPr/>
          <a:lstStyle/>
          <a:p>
            <a:r>
              <a:rPr lang="en-US" dirty="0"/>
              <a:t>A4.	Describe the process of saluting.   Give the correct verbal greeting for each time of day.</a:t>
            </a:r>
          </a:p>
        </p:txBody>
      </p:sp>
    </p:spTree>
    <p:extLst>
      <p:ext uri="{BB962C8B-B14F-4D97-AF65-F5344CB8AC3E}">
        <p14:creationId xmlns:p14="http://schemas.microsoft.com/office/powerpoint/2010/main" val="1446431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Military Salute History</a:t>
            </a:r>
          </a:p>
        </p:txBody>
      </p:sp>
      <p:pic>
        <p:nvPicPr>
          <p:cNvPr id="8" name="Content Placeholder 7"/>
          <p:cNvPicPr>
            <a:picLocks noGrp="1" noChangeAspect="1"/>
          </p:cNvPicPr>
          <p:nvPr>
            <p:ph idx="1"/>
          </p:nvPr>
        </p:nvPicPr>
        <p:blipFill>
          <a:blip r:embed="rId2"/>
          <a:stretch>
            <a:fillRect/>
          </a:stretch>
        </p:blipFill>
        <p:spPr>
          <a:xfrm>
            <a:off x="4724400" y="1828800"/>
            <a:ext cx="2513285" cy="3782050"/>
          </a:xfrm>
          <a:prstGeom prst="rect">
            <a:avLst/>
          </a:prstGeom>
        </p:spPr>
      </p:pic>
      <p:sp>
        <p:nvSpPr>
          <p:cNvPr id="7" name="Text Placeholder 6"/>
          <p:cNvSpPr>
            <a:spLocks noGrp="1"/>
          </p:cNvSpPr>
          <p:nvPr>
            <p:ph type="body" sz="half" idx="2"/>
          </p:nvPr>
        </p:nvSpPr>
        <p:spPr>
          <a:xfrm>
            <a:off x="457200" y="1752600"/>
            <a:ext cx="3117850" cy="4525963"/>
          </a:xfrm>
        </p:spPr>
        <p:txBody>
          <a:bodyPr/>
          <a:lstStyle/>
          <a:p>
            <a:r>
              <a:rPr lang="en-US" dirty="0"/>
              <a:t>Knights in armor raised visors with the right hand when meeting a comrade. </a:t>
            </a:r>
          </a:p>
          <a:p>
            <a:endParaRPr lang="en-US" dirty="0"/>
          </a:p>
          <a:p>
            <a:r>
              <a:rPr lang="en-US" dirty="0"/>
              <a:t>This practice gradually became a way of showing respect and, in early American history, sometimes involved removing the hat. By 1820, the motion was modified to touching the hat, and since then it has become the hand salute used today. </a:t>
            </a:r>
          </a:p>
          <a:p>
            <a:endParaRPr lang="en-US" dirty="0"/>
          </a:p>
          <a:p>
            <a:r>
              <a:rPr lang="en-US" dirty="0"/>
              <a:t>You salute to show respect toward an officer, flag, or our country.</a:t>
            </a:r>
          </a:p>
          <a:p>
            <a:endParaRPr lang="en-US" dirty="0"/>
          </a:p>
        </p:txBody>
      </p:sp>
    </p:spTree>
    <p:extLst>
      <p:ext uri="{BB962C8B-B14F-4D97-AF65-F5344CB8AC3E}">
        <p14:creationId xmlns:p14="http://schemas.microsoft.com/office/powerpoint/2010/main" val="4000530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How to Salute</a:t>
            </a:r>
          </a:p>
        </p:txBody>
      </p:sp>
      <p:sp>
        <p:nvSpPr>
          <p:cNvPr id="6" name="Content Placeholder 5"/>
          <p:cNvSpPr>
            <a:spLocks noGrp="1"/>
          </p:cNvSpPr>
          <p:nvPr>
            <p:ph idx="1"/>
          </p:nvPr>
        </p:nvSpPr>
        <p:spPr>
          <a:xfrm>
            <a:off x="457200" y="1600200"/>
            <a:ext cx="5105400" cy="4525963"/>
          </a:xfrm>
        </p:spPr>
        <p:txBody>
          <a:bodyPr>
            <a:normAutofit fontScale="62500" lnSpcReduction="20000"/>
          </a:bodyPr>
          <a:lstStyle/>
          <a:p>
            <a:r>
              <a:rPr lang="en-US" dirty="0"/>
              <a:t>Face the person/flag you’re saluting</a:t>
            </a:r>
          </a:p>
          <a:p>
            <a:r>
              <a:rPr lang="en-US" dirty="0"/>
              <a:t>Your fingers are together, straight, and your thumb snug along the hand in line with the fingers, and not across your palm. </a:t>
            </a:r>
          </a:p>
          <a:p>
            <a:r>
              <a:rPr lang="en-US" dirty="0"/>
              <a:t>Raise your flat </a:t>
            </a:r>
            <a:r>
              <a:rPr lang="en-US" u="sng" dirty="0"/>
              <a:t>right</a:t>
            </a:r>
            <a:r>
              <a:rPr lang="en-US" dirty="0"/>
              <a:t> hand until the tip of your forefinger touches the outer edge of your right eyebrow (just above and to the right of your right eye).</a:t>
            </a:r>
          </a:p>
          <a:p>
            <a:r>
              <a:rPr lang="en-US" dirty="0"/>
              <a:t>When wearing headgear with a visor, the forefinger touches the right front corner of the visor.</a:t>
            </a:r>
          </a:p>
          <a:p>
            <a:r>
              <a:rPr lang="en-US" dirty="0"/>
              <a:t>Your hand, wrist, and forearm are straight, forming a straight line from your elbow to your fingertips. Your upper arm (elbow to shoulder) is horizontal to the ground.</a:t>
            </a:r>
          </a:p>
        </p:txBody>
      </p:sp>
      <p:pic>
        <p:nvPicPr>
          <p:cNvPr id="7" name="Picture 6"/>
          <p:cNvPicPr>
            <a:picLocks noChangeAspect="1"/>
          </p:cNvPicPr>
          <p:nvPr/>
        </p:nvPicPr>
        <p:blipFill>
          <a:blip r:embed="rId2"/>
          <a:stretch>
            <a:fillRect/>
          </a:stretch>
        </p:blipFill>
        <p:spPr>
          <a:xfrm>
            <a:off x="5562600" y="1143000"/>
            <a:ext cx="3090940" cy="2450804"/>
          </a:xfrm>
          <a:prstGeom prst="rect">
            <a:avLst/>
          </a:prstGeom>
        </p:spPr>
      </p:pic>
      <p:pic>
        <p:nvPicPr>
          <p:cNvPr id="8" name="Picture 7"/>
          <p:cNvPicPr>
            <a:picLocks noChangeAspect="1"/>
          </p:cNvPicPr>
          <p:nvPr/>
        </p:nvPicPr>
        <p:blipFill>
          <a:blip r:embed="rId3"/>
          <a:stretch>
            <a:fillRect/>
          </a:stretch>
        </p:blipFill>
        <p:spPr>
          <a:xfrm>
            <a:off x="5904005" y="3581400"/>
            <a:ext cx="2408129" cy="3328704"/>
          </a:xfrm>
          <a:prstGeom prst="rect">
            <a:avLst/>
          </a:prstGeom>
        </p:spPr>
      </p:pic>
    </p:spTree>
    <p:extLst>
      <p:ext uri="{BB962C8B-B14F-4D97-AF65-F5344CB8AC3E}">
        <p14:creationId xmlns:p14="http://schemas.microsoft.com/office/powerpoint/2010/main" val="473410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How to Salute (</a:t>
            </a:r>
            <a:r>
              <a:rPr lang="en-US" dirty="0" err="1"/>
              <a:t>Cont</a:t>
            </a:r>
            <a:r>
              <a:rPr lang="en-US" dirty="0"/>
              <a:t>)</a:t>
            </a:r>
          </a:p>
        </p:txBody>
      </p:sp>
      <p:sp>
        <p:nvSpPr>
          <p:cNvPr id="6" name="Content Placeholder 5"/>
          <p:cNvSpPr>
            <a:spLocks noGrp="1"/>
          </p:cNvSpPr>
          <p:nvPr>
            <p:ph idx="1"/>
          </p:nvPr>
        </p:nvSpPr>
        <p:spPr/>
        <p:txBody>
          <a:bodyPr>
            <a:normAutofit/>
          </a:bodyPr>
          <a:lstStyle/>
          <a:p>
            <a:r>
              <a:rPr lang="en-US" sz="2800" dirty="0"/>
              <a:t>Hold salute until returned, dropping the salute, bring your hand directly down to its natural position at your side, without slapping your leg or moving your hand out to the side.</a:t>
            </a:r>
          </a:p>
          <a:p>
            <a:r>
              <a:rPr lang="en-US" sz="2800" dirty="0"/>
              <a:t>The junior person salutes first and drops their salute last.</a:t>
            </a:r>
          </a:p>
          <a:p>
            <a:r>
              <a:rPr lang="en-US" sz="2800" dirty="0"/>
              <a:t>Greet with a salute and the CACC Standard Greeting</a:t>
            </a:r>
          </a:p>
          <a:p>
            <a:endParaRPr lang="en-US" sz="2800" dirty="0"/>
          </a:p>
        </p:txBody>
      </p:sp>
      <p:graphicFrame>
        <p:nvGraphicFramePr>
          <p:cNvPr id="2" name="Table 1"/>
          <p:cNvGraphicFramePr>
            <a:graphicFrameLocks noGrp="1"/>
          </p:cNvGraphicFramePr>
          <p:nvPr>
            <p:extLst>
              <p:ext uri="{D42A27DB-BD31-4B8C-83A1-F6EECF244321}">
                <p14:modId xmlns:p14="http://schemas.microsoft.com/office/powerpoint/2010/main" val="2425038792"/>
              </p:ext>
            </p:extLst>
          </p:nvPr>
        </p:nvGraphicFramePr>
        <p:xfrm>
          <a:off x="637637" y="5318124"/>
          <a:ext cx="8121650" cy="1387476"/>
        </p:xfrm>
        <a:graphic>
          <a:graphicData uri="http://schemas.openxmlformats.org/drawingml/2006/table">
            <a:tbl>
              <a:tblPr firstRow="1" firstCol="1" bandRow="1">
                <a:tableStyleId>{5C22544A-7EE6-4342-B048-85BDC9FD1C3A}</a:tableStyleId>
              </a:tblPr>
              <a:tblGrid>
                <a:gridCol w="3044533">
                  <a:extLst>
                    <a:ext uri="{9D8B030D-6E8A-4147-A177-3AD203B41FA5}">
                      <a16:colId xmlns="" xmlns:a16="http://schemas.microsoft.com/office/drawing/2014/main" xmlns:mv="urn:schemas-microsoft-com:mac:vml" xmlns:mc="http://schemas.openxmlformats.org/markup-compatibility/2006" val="3561801223"/>
                    </a:ext>
                  </a:extLst>
                </a:gridCol>
                <a:gridCol w="5077117">
                  <a:extLst>
                    <a:ext uri="{9D8B030D-6E8A-4147-A177-3AD203B41FA5}">
                      <a16:colId xmlns="" xmlns:a16="http://schemas.microsoft.com/office/drawing/2014/main" xmlns:mv="urn:schemas-microsoft-com:mac:vml" xmlns:mc="http://schemas.openxmlformats.org/markup-compatibility/2006" val="2036705960"/>
                    </a:ext>
                  </a:extLst>
                </a:gridCol>
              </a:tblGrid>
              <a:tr h="346869">
                <a:tc>
                  <a:txBody>
                    <a:bodyPr/>
                    <a:lstStyle/>
                    <a:p>
                      <a:pPr marL="0" marR="0" algn="ctr">
                        <a:spcBef>
                          <a:spcPts val="0"/>
                        </a:spcBef>
                        <a:spcAft>
                          <a:spcPts val="0"/>
                        </a:spcAft>
                      </a:pPr>
                      <a:r>
                        <a:rPr lang="en-US" sz="1800" dirty="0">
                          <a:effectLst/>
                        </a:rPr>
                        <a:t>Time of Day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a:effectLst/>
                        </a:rPr>
                        <a:t>Greeting</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xmlns:mv="urn:schemas-microsoft-com:mac:vml" xmlns:mc="http://schemas.openxmlformats.org/markup-compatibility/2006" val="3778729624"/>
                  </a:ext>
                </a:extLst>
              </a:tr>
              <a:tr h="346869">
                <a:tc>
                  <a:txBody>
                    <a:bodyPr/>
                    <a:lstStyle/>
                    <a:p>
                      <a:pPr marL="0" marR="0" algn="ctr">
                        <a:spcBef>
                          <a:spcPts val="0"/>
                        </a:spcBef>
                        <a:spcAft>
                          <a:spcPts val="0"/>
                        </a:spcAft>
                      </a:pPr>
                      <a:r>
                        <a:rPr lang="en-US" sz="1600" dirty="0">
                          <a:effectLst/>
                        </a:rPr>
                        <a:t>0000-1159:59</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“Good Morning Sir/Ma’am/Sergeant”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xmlns:mv="urn:schemas-microsoft-com:mac:vml" xmlns:mc="http://schemas.openxmlformats.org/markup-compatibility/2006" val="3753855952"/>
                  </a:ext>
                </a:extLst>
              </a:tr>
              <a:tr h="346869">
                <a:tc>
                  <a:txBody>
                    <a:bodyPr/>
                    <a:lstStyle/>
                    <a:p>
                      <a:pPr marL="0" marR="0" algn="ctr">
                        <a:spcBef>
                          <a:spcPts val="0"/>
                        </a:spcBef>
                        <a:spcAft>
                          <a:spcPts val="0"/>
                        </a:spcAft>
                      </a:pPr>
                      <a:r>
                        <a:rPr lang="en-US" sz="1600" dirty="0">
                          <a:effectLst/>
                        </a:rPr>
                        <a:t>1200-1659:59</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“Good Afternoon Sir/Ma’am/Sergeant”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xmlns:mv="urn:schemas-microsoft-com:mac:vml" xmlns:mc="http://schemas.openxmlformats.org/markup-compatibility/2006" val="1565458177"/>
                  </a:ext>
                </a:extLst>
              </a:tr>
              <a:tr h="346869">
                <a:tc>
                  <a:txBody>
                    <a:bodyPr/>
                    <a:lstStyle/>
                    <a:p>
                      <a:pPr marL="0" marR="0" algn="ctr">
                        <a:spcBef>
                          <a:spcPts val="0"/>
                        </a:spcBef>
                        <a:spcAft>
                          <a:spcPts val="0"/>
                        </a:spcAft>
                      </a:pPr>
                      <a:r>
                        <a:rPr lang="en-US" sz="1600" dirty="0">
                          <a:effectLst/>
                        </a:rPr>
                        <a:t>1700-2359:59</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“Good Evening Sir/Ma’am/Sergeant”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xmlns:mv="urn:schemas-microsoft-com:mac:vml" xmlns:mc="http://schemas.openxmlformats.org/markup-compatibility/2006" val="3571589155"/>
                  </a:ext>
                </a:extLst>
              </a:tr>
            </a:tbl>
          </a:graphicData>
        </a:graphic>
      </p:graphicFrame>
      <p:sp>
        <p:nvSpPr>
          <p:cNvPr id="3" name="Rectangle 1"/>
          <p:cNvSpPr>
            <a:spLocks noChangeArrowheads="1"/>
          </p:cNvSpPr>
          <p:nvPr/>
        </p:nvSpPr>
        <p:spPr bwMode="auto">
          <a:xfrm>
            <a:off x="3581400" y="5029200"/>
            <a:ext cx="2221961" cy="70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39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1" u="none" strike="noStrike" cap="none" normalizeH="0" baseline="0" dirty="0">
                <a:ln>
                  <a:noFill/>
                </a:ln>
                <a:solidFill>
                  <a:srgbClr val="365F91"/>
                </a:solidFill>
                <a:effectLst/>
                <a:latin typeface="Calibri" panose="020F0502020204030204" pitchFamily="34" charset="0"/>
                <a:ea typeface="Times New Roman" panose="02020603050405020304" pitchFamily="18" charset="0"/>
                <a:cs typeface="Calibri" panose="020F0502020204030204" pitchFamily="34" charset="0"/>
              </a:rPr>
              <a:t>CACC Standard Greeting</a:t>
            </a:r>
            <a:endParaRPr kumimoji="0" lang="en-US" altLang="en-US" sz="1600" b="1" i="1" u="none" strike="noStrike" cap="none" normalizeH="0" baseline="0" dirty="0">
              <a:ln>
                <a:noFill/>
              </a:ln>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541415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Check on Learning</a:t>
            </a:r>
          </a:p>
        </p:txBody>
      </p:sp>
      <p:sp>
        <p:nvSpPr>
          <p:cNvPr id="6" name="Content Placeholder 5"/>
          <p:cNvSpPr>
            <a:spLocks noGrp="1"/>
          </p:cNvSpPr>
          <p:nvPr>
            <p:ph idx="1"/>
          </p:nvPr>
        </p:nvSpPr>
        <p:spPr/>
        <p:txBody>
          <a:bodyPr>
            <a:normAutofit fontScale="92500" lnSpcReduction="20000"/>
          </a:bodyPr>
          <a:lstStyle/>
          <a:p>
            <a:pPr marL="514350" indent="-514350">
              <a:buFont typeface="+mj-lt"/>
              <a:buAutoNum type="arabicPeriod"/>
            </a:pPr>
            <a:r>
              <a:rPr lang="en-US" dirty="0">
                <a:solidFill>
                  <a:srgbClr val="0070C0"/>
                </a:solidFill>
              </a:rPr>
              <a:t>T / F </a:t>
            </a:r>
            <a:r>
              <a:rPr lang="en-US" dirty="0"/>
              <a:t>If you salute, then you don’t have to verbally greet someone.</a:t>
            </a:r>
          </a:p>
          <a:p>
            <a:pPr marL="514350" indent="-514350">
              <a:buFont typeface="+mj-lt"/>
              <a:buAutoNum type="arabicPeriod"/>
            </a:pPr>
            <a:r>
              <a:rPr lang="en-US" dirty="0">
                <a:solidFill>
                  <a:srgbClr val="0070C0"/>
                </a:solidFill>
              </a:rPr>
              <a:t>T / F </a:t>
            </a:r>
            <a:r>
              <a:rPr lang="en-US" dirty="0"/>
              <a:t>When saluting, your right upper arm should be parallel to the ground.</a:t>
            </a:r>
          </a:p>
          <a:p>
            <a:pPr marL="514350" indent="-514350">
              <a:buFont typeface="+mj-lt"/>
              <a:buAutoNum type="arabicPeriod"/>
            </a:pPr>
            <a:r>
              <a:rPr lang="en-US" dirty="0">
                <a:solidFill>
                  <a:srgbClr val="0070C0"/>
                </a:solidFill>
              </a:rPr>
              <a:t>T / F </a:t>
            </a:r>
            <a:r>
              <a:rPr lang="en-US" dirty="0"/>
              <a:t>When saluting while wearing a brimmed hat, you should touch your finger to your eyebrow.</a:t>
            </a:r>
          </a:p>
          <a:p>
            <a:pPr marL="514350" indent="-514350">
              <a:buFont typeface="+mj-lt"/>
              <a:buAutoNum type="arabicPeriod"/>
            </a:pPr>
            <a:r>
              <a:rPr lang="en-US" dirty="0">
                <a:solidFill>
                  <a:srgbClr val="0070C0"/>
                </a:solidFill>
              </a:rPr>
              <a:t>T / F </a:t>
            </a:r>
            <a:r>
              <a:rPr lang="en-US" dirty="0"/>
              <a:t>Saluting an Officer is optional</a:t>
            </a:r>
          </a:p>
          <a:p>
            <a:pPr marL="514350" indent="-514350">
              <a:buFont typeface="+mj-lt"/>
              <a:buAutoNum type="arabicPeriod"/>
            </a:pPr>
            <a:r>
              <a:rPr lang="en-US" dirty="0">
                <a:solidFill>
                  <a:srgbClr val="0070C0"/>
                </a:solidFill>
              </a:rPr>
              <a:t>At 1659, the standard greeting is “Good__________, sir/ma’am”</a:t>
            </a:r>
          </a:p>
        </p:txBody>
      </p:sp>
    </p:spTree>
    <p:extLst>
      <p:ext uri="{BB962C8B-B14F-4D97-AF65-F5344CB8AC3E}">
        <p14:creationId xmlns:p14="http://schemas.microsoft.com/office/powerpoint/2010/main" val="32919226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Rules of saluting</a:t>
            </a:r>
          </a:p>
        </p:txBody>
      </p:sp>
      <p:sp>
        <p:nvSpPr>
          <p:cNvPr id="5" name="Text Placeholder 4"/>
          <p:cNvSpPr>
            <a:spLocks noGrp="1"/>
          </p:cNvSpPr>
          <p:nvPr>
            <p:ph type="body" idx="1"/>
          </p:nvPr>
        </p:nvSpPr>
        <p:spPr/>
        <p:txBody>
          <a:bodyPr/>
          <a:lstStyle/>
          <a:p>
            <a:r>
              <a:rPr lang="en-US" dirty="0"/>
              <a:t>A4.	Give the correct response to each situation in the Rules for Saluting.  Identify what receives a salute (both rank and flag).</a:t>
            </a:r>
          </a:p>
        </p:txBody>
      </p:sp>
    </p:spTree>
    <p:extLst>
      <p:ext uri="{BB962C8B-B14F-4D97-AF65-F5344CB8AC3E}">
        <p14:creationId xmlns:p14="http://schemas.microsoft.com/office/powerpoint/2010/main" val="3361628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467600" cy="487362"/>
          </a:xfrm>
        </p:spPr>
        <p:txBody>
          <a:bodyPr>
            <a:normAutofit fontScale="90000"/>
          </a:bodyPr>
          <a:lstStyle/>
          <a:p>
            <a:r>
              <a:rPr lang="en-US" dirty="0"/>
              <a:t>Saluting Rules, </a:t>
            </a:r>
            <a:r>
              <a:rPr lang="en-US" b="1" dirty="0">
                <a:ln w="11113" cap="flat" cmpd="sng" algn="ctr">
                  <a:solidFill>
                    <a:srgbClr val="C0504D"/>
                  </a:solidFill>
                  <a:prstDash val="solid"/>
                  <a:round/>
                </a:ln>
                <a:solidFill>
                  <a:srgbClr val="E5B8B7"/>
                </a:solidFill>
                <a:latin typeface="Calibri" panose="020F0502020204030204" pitchFamily="34" charset="0"/>
                <a:ea typeface="Times New Roman" panose="02020603050405020304" pitchFamily="18" charset="0"/>
                <a:cs typeface="Times New Roman" panose="02020603050405020304" pitchFamily="18" charset="0"/>
              </a:rPr>
              <a:t>OUTDOORS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9714797"/>
              </p:ext>
            </p:extLst>
          </p:nvPr>
        </p:nvGraphicFramePr>
        <p:xfrm>
          <a:off x="1066800" y="914400"/>
          <a:ext cx="8001000" cy="5853294"/>
        </p:xfrm>
        <a:graphic>
          <a:graphicData uri="http://schemas.openxmlformats.org/drawingml/2006/table">
            <a:tbl>
              <a:tblPr firstRow="1" firstCol="1" bandRow="1"/>
              <a:tblGrid>
                <a:gridCol w="985743">
                  <a:extLst>
                    <a:ext uri="{9D8B030D-6E8A-4147-A177-3AD203B41FA5}">
                      <a16:colId xmlns="" xmlns:a16="http://schemas.microsoft.com/office/drawing/2014/main" xmlns:mv="urn:schemas-microsoft-com:mac:vml" xmlns:mc="http://schemas.openxmlformats.org/markup-compatibility/2006" val="336379661"/>
                    </a:ext>
                  </a:extLst>
                </a:gridCol>
                <a:gridCol w="2902555">
                  <a:extLst>
                    <a:ext uri="{9D8B030D-6E8A-4147-A177-3AD203B41FA5}">
                      <a16:colId xmlns="" xmlns:a16="http://schemas.microsoft.com/office/drawing/2014/main" xmlns:mv="urn:schemas-microsoft-com:mac:vml" xmlns:mc="http://schemas.openxmlformats.org/markup-compatibility/2006" val="542728373"/>
                    </a:ext>
                  </a:extLst>
                </a:gridCol>
                <a:gridCol w="4112702">
                  <a:extLst>
                    <a:ext uri="{9D8B030D-6E8A-4147-A177-3AD203B41FA5}">
                      <a16:colId xmlns="" xmlns:a16="http://schemas.microsoft.com/office/drawing/2014/main" xmlns:mv="urn:schemas-microsoft-com:mac:vml" xmlns:mc="http://schemas.openxmlformats.org/markup-compatibility/2006" val="3680867128"/>
                    </a:ext>
                  </a:extLst>
                </a:gridCol>
              </a:tblGrid>
              <a:tr h="323219">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Dress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205" marR="53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Situation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205" marR="53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Correct Response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205" marR="53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xmlns:mv="urn:schemas-microsoft-com:mac:vml" xmlns:mc="http://schemas.openxmlformats.org/markup-compatibility/2006" val="2122663632"/>
                  </a:ext>
                </a:extLst>
              </a:tr>
              <a:tr h="620490">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Uniform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205" marR="53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US flag is raised or lowered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*Note: Accompanied by </a:t>
                      </a:r>
                      <a:r>
                        <a:rPr lang="en-US" sz="1200" i="1" dirty="0">
                          <a:effectLst/>
                          <a:latin typeface="Calibri" panose="020F0502020204030204" pitchFamily="34" charset="0"/>
                          <a:ea typeface="Times New Roman" panose="02020603050405020304" pitchFamily="18" charset="0"/>
                          <a:cs typeface="Times New Roman" panose="02020603050405020304" pitchFamily="18" charset="0"/>
                        </a:rPr>
                        <a:t>Reveille</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or </a:t>
                      </a:r>
                      <a:r>
                        <a:rPr lang="en-US" sz="1200" i="1" dirty="0">
                          <a:effectLst/>
                          <a:latin typeface="Calibri" panose="020F0502020204030204" pitchFamily="34" charset="0"/>
                          <a:ea typeface="Times New Roman" panose="02020603050405020304" pitchFamily="18" charset="0"/>
                          <a:cs typeface="Times New Roman" panose="02020603050405020304" pitchFamily="18" charset="0"/>
                        </a:rPr>
                        <a:t>Retreat</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or </a:t>
                      </a:r>
                      <a:r>
                        <a:rPr lang="en-US" sz="1200" i="1" dirty="0">
                          <a:effectLst/>
                          <a:latin typeface="Calibri" panose="020F0502020204030204" pitchFamily="34" charset="0"/>
                          <a:ea typeface="Times New Roman" panose="02020603050405020304" pitchFamily="18" charset="0"/>
                          <a:cs typeface="Times New Roman" panose="02020603050405020304" pitchFamily="18" charset="0"/>
                        </a:rPr>
                        <a:t>National Anthem</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being played</a:t>
                      </a:r>
                    </a:p>
                  </a:txBody>
                  <a:tcPr marL="53205" marR="53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Stop, stand at attention, face the flag and </a:t>
                      </a:r>
                      <a:r>
                        <a:rPr lang="en-US" sz="1200" u="sng">
                          <a:effectLst/>
                          <a:latin typeface="Calibri" panose="020F0502020204030204" pitchFamily="34" charset="0"/>
                          <a:ea typeface="Times New Roman" panose="02020603050405020304" pitchFamily="18" charset="0"/>
                          <a:cs typeface="Times New Roman" panose="02020603050405020304" pitchFamily="18" charset="0"/>
                        </a:rPr>
                        <a:t>salute</a:t>
                      </a:r>
                      <a:r>
                        <a:rPr lang="en-US" sz="1200">
                          <a:effectLst/>
                          <a:latin typeface="Calibri" panose="020F0502020204030204" pitchFamily="34" charset="0"/>
                          <a:ea typeface="Times New Roman" panose="02020603050405020304" pitchFamily="18" charset="0"/>
                          <a:cs typeface="Times New Roman" panose="02020603050405020304" pitchFamily="18" charset="0"/>
                        </a:rPr>
                        <a:t> until flag is finished being raised or lowered or last note of music is played.</a:t>
                      </a:r>
                    </a:p>
                  </a:txBody>
                  <a:tcPr marL="53205" marR="53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 xmlns:a16="http://schemas.microsoft.com/office/drawing/2014/main" xmlns:mv="urn:schemas-microsoft-com:mac:vml" xmlns:mc="http://schemas.openxmlformats.org/markup-compatibility/2006" val="3702463382"/>
                  </a:ext>
                </a:extLst>
              </a:tr>
              <a:tr h="256518">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Uniform</a:t>
                      </a:r>
                    </a:p>
                  </a:txBody>
                  <a:tcPr marL="53205" marR="53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US Flag passes by</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205" marR="53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Stop, stand at attention and </a:t>
                      </a:r>
                      <a:r>
                        <a:rPr lang="en-US" sz="1200" u="sng">
                          <a:effectLst/>
                          <a:latin typeface="Calibri" panose="020F0502020204030204" pitchFamily="34" charset="0"/>
                          <a:ea typeface="Times New Roman" panose="02020603050405020304" pitchFamily="18" charset="0"/>
                          <a:cs typeface="Times New Roman" panose="02020603050405020304" pitchFamily="18" charset="0"/>
                        </a:rPr>
                        <a:t>salute</a:t>
                      </a:r>
                      <a:r>
                        <a:rPr lang="en-US" sz="1200">
                          <a:effectLst/>
                          <a:latin typeface="Calibri" panose="020F0502020204030204" pitchFamily="34" charset="0"/>
                          <a:ea typeface="Times New Roman" panose="02020603050405020304" pitchFamily="18" charset="0"/>
                          <a:cs typeface="Times New Roman" panose="02020603050405020304" pitchFamily="18" charset="0"/>
                        </a:rPr>
                        <a:t> until flag is 6 paces away</a:t>
                      </a:r>
                    </a:p>
                  </a:txBody>
                  <a:tcPr marL="53205" marR="53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 xmlns:a16="http://schemas.microsoft.com/office/drawing/2014/main" xmlns:mv="urn:schemas-microsoft-com:mac:vml" xmlns:mc="http://schemas.openxmlformats.org/markup-compatibility/2006" val="175821934"/>
                  </a:ext>
                </a:extLst>
              </a:tr>
              <a:tr h="490728">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Uniform</a:t>
                      </a:r>
                    </a:p>
                  </a:txBody>
                  <a:tcPr marL="53205" marR="53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Pass by an officer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205" marR="53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200" u="sng">
                          <a:effectLst/>
                          <a:latin typeface="Calibri" panose="020F0502020204030204" pitchFamily="34" charset="0"/>
                          <a:ea typeface="Calibri" panose="020F0502020204030204" pitchFamily="34" charset="0"/>
                          <a:cs typeface="Calibri" panose="020F0502020204030204" pitchFamily="34" charset="0"/>
                        </a:rPr>
                        <a:t>Salute</a:t>
                      </a:r>
                      <a:r>
                        <a:rPr lang="en-US" sz="1200">
                          <a:effectLst/>
                          <a:latin typeface="Calibri" panose="020F0502020204030204" pitchFamily="34" charset="0"/>
                          <a:ea typeface="Calibri" panose="020F0502020204030204" pitchFamily="34" charset="0"/>
                          <a:cs typeface="Calibri" panose="020F0502020204030204" pitchFamily="34" charset="0"/>
                        </a:rPr>
                        <a:t> and greet him/her 6 paces away, continue walking without stopping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3205" marR="53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 xmlns:a16="http://schemas.microsoft.com/office/drawing/2014/main" xmlns:mv="urn:schemas-microsoft-com:mac:vml" xmlns:mc="http://schemas.openxmlformats.org/markup-compatibility/2006" val="2712534949"/>
                  </a:ext>
                </a:extLst>
              </a:tr>
              <a:tr h="396437">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Uniform</a:t>
                      </a:r>
                    </a:p>
                  </a:txBody>
                  <a:tcPr marL="53205" marR="53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Pass an officer from behind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205" marR="53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200" u="sng">
                          <a:effectLst/>
                          <a:latin typeface="Calibri" panose="020F0502020204030204" pitchFamily="34" charset="0"/>
                          <a:ea typeface="Times New Roman" panose="02020603050405020304" pitchFamily="18" charset="0"/>
                          <a:cs typeface="Times New Roman" panose="02020603050405020304" pitchFamily="18" charset="0"/>
                        </a:rPr>
                        <a:t>Salute</a:t>
                      </a:r>
                      <a:r>
                        <a:rPr lang="en-US" sz="1200">
                          <a:effectLst/>
                          <a:latin typeface="Calibri" panose="020F0502020204030204" pitchFamily="34" charset="0"/>
                          <a:ea typeface="Times New Roman" panose="02020603050405020304" pitchFamily="18" charset="0"/>
                          <a:cs typeface="Times New Roman" panose="02020603050405020304" pitchFamily="18" charset="0"/>
                        </a:rPr>
                        <a:t> and greet with “By your leave, Sir/Ma’am” and continue walking without stopping</a:t>
                      </a:r>
                    </a:p>
                  </a:txBody>
                  <a:tcPr marL="53205" marR="53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 xmlns:a16="http://schemas.microsoft.com/office/drawing/2014/main" xmlns:mv="urn:schemas-microsoft-com:mac:vml" xmlns:mc="http://schemas.openxmlformats.org/markup-compatibility/2006" val="934948570"/>
                  </a:ext>
                </a:extLst>
              </a:tr>
              <a:tr h="396437">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Uniform</a:t>
                      </a:r>
                    </a:p>
                  </a:txBody>
                  <a:tcPr marL="53205" marR="53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Reporting to an officer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205" marR="53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200" u="sng">
                          <a:effectLst/>
                          <a:latin typeface="Calibri" panose="020F0502020204030204" pitchFamily="34" charset="0"/>
                          <a:ea typeface="Times New Roman" panose="02020603050405020304" pitchFamily="18" charset="0"/>
                          <a:cs typeface="Times New Roman" panose="02020603050405020304" pitchFamily="18" charset="0"/>
                        </a:rPr>
                        <a:t>Salute</a:t>
                      </a:r>
                      <a:r>
                        <a:rPr lang="en-US" sz="1200">
                          <a:effectLst/>
                          <a:latin typeface="Calibri" panose="020F0502020204030204" pitchFamily="34" charset="0"/>
                          <a:ea typeface="Times New Roman" panose="02020603050405020304" pitchFamily="18" charset="0"/>
                          <a:cs typeface="Times New Roman" panose="02020603050405020304" pitchFamily="18" charset="0"/>
                        </a:rPr>
                        <a:t> and say “Sir/Ma’am, Cadet (include your rank and name) reporting as ordered.”</a:t>
                      </a:r>
                    </a:p>
                  </a:txBody>
                  <a:tcPr marL="53205" marR="53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 xmlns:a16="http://schemas.microsoft.com/office/drawing/2014/main" xmlns:mv="urn:schemas-microsoft-com:mac:vml" xmlns:mc="http://schemas.openxmlformats.org/markup-compatibility/2006" val="2315579585"/>
                  </a:ext>
                </a:extLst>
              </a:tr>
              <a:tr h="594654">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Uniform</a:t>
                      </a:r>
                    </a:p>
                  </a:txBody>
                  <a:tcPr marL="53205" marR="53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Reporting to an NCO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205" marR="53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Stand at Parade Rest and say “Sergeant (or First Sergeant or Sergeant Major), Cadet (include your rank and name) reporting as ordered.”</a:t>
                      </a:r>
                    </a:p>
                  </a:txBody>
                  <a:tcPr marL="53205" marR="53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xmlns:mv="urn:schemas-microsoft-com:mac:vml" xmlns:mc="http://schemas.openxmlformats.org/markup-compatibility/2006" val="667533505"/>
                  </a:ext>
                </a:extLst>
              </a:tr>
              <a:tr h="213360">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Uniform</a:t>
                      </a:r>
                    </a:p>
                  </a:txBody>
                  <a:tcPr marL="53205" marR="53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Reciting the </a:t>
                      </a:r>
                      <a:r>
                        <a:rPr lang="en-US" sz="1400" b="1" i="1" dirty="0">
                          <a:effectLst/>
                          <a:latin typeface="Calibri" panose="020F0502020204030204" pitchFamily="34" charset="0"/>
                          <a:ea typeface="Times New Roman" panose="02020603050405020304" pitchFamily="18" charset="0"/>
                          <a:cs typeface="Times New Roman" panose="02020603050405020304" pitchFamily="18" charset="0"/>
                        </a:rPr>
                        <a:t>Pledge of Allegiance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205" marR="53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200" u="sng">
                          <a:effectLst/>
                          <a:latin typeface="Calibri" panose="020F0502020204030204" pitchFamily="34" charset="0"/>
                          <a:ea typeface="Times New Roman" panose="02020603050405020304" pitchFamily="18" charset="0"/>
                          <a:cs typeface="Times New Roman" panose="02020603050405020304" pitchFamily="18" charset="0"/>
                        </a:rPr>
                        <a:t>Salute</a:t>
                      </a:r>
                      <a:r>
                        <a:rPr lang="en-US" sz="1200">
                          <a:effectLst/>
                          <a:latin typeface="Calibri" panose="020F0502020204030204" pitchFamily="34" charset="0"/>
                          <a:ea typeface="Times New Roman" panose="02020603050405020304" pitchFamily="18" charset="0"/>
                          <a:cs typeface="Times New Roman" panose="02020603050405020304" pitchFamily="18" charset="0"/>
                        </a:rPr>
                        <a:t> and recite the pledge</a:t>
                      </a:r>
                    </a:p>
                  </a:txBody>
                  <a:tcPr marL="53205" marR="53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 xmlns:a16="http://schemas.microsoft.com/office/drawing/2014/main" xmlns:mv="urn:schemas-microsoft-com:mac:vml" xmlns:mc="http://schemas.openxmlformats.org/markup-compatibility/2006" val="2877884754"/>
                  </a:ext>
                </a:extLst>
              </a:tr>
              <a:tr h="639129">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Civilian</a:t>
                      </a:r>
                    </a:p>
                  </a:txBody>
                  <a:tcPr marL="53205" marR="53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US flag is raised or lowered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*Note: Accompanied by </a:t>
                      </a:r>
                      <a:r>
                        <a:rPr lang="en-US" sz="1200" i="1" dirty="0">
                          <a:effectLst/>
                          <a:latin typeface="Calibri" panose="020F0502020204030204" pitchFamily="34" charset="0"/>
                          <a:ea typeface="Times New Roman" panose="02020603050405020304" pitchFamily="18" charset="0"/>
                          <a:cs typeface="Times New Roman" panose="02020603050405020304" pitchFamily="18" charset="0"/>
                        </a:rPr>
                        <a:t>Reveille</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or </a:t>
                      </a:r>
                      <a:r>
                        <a:rPr lang="en-US" sz="1200" i="1" dirty="0">
                          <a:effectLst/>
                          <a:latin typeface="Calibri" panose="020F0502020204030204" pitchFamily="34" charset="0"/>
                          <a:ea typeface="Times New Roman" panose="02020603050405020304" pitchFamily="18" charset="0"/>
                          <a:cs typeface="Times New Roman" panose="02020603050405020304" pitchFamily="18" charset="0"/>
                        </a:rPr>
                        <a:t>Retreat</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or </a:t>
                      </a:r>
                      <a:r>
                        <a:rPr lang="en-US" sz="1200" i="1" dirty="0">
                          <a:effectLst/>
                          <a:latin typeface="Calibri" panose="020F0502020204030204" pitchFamily="34" charset="0"/>
                          <a:ea typeface="Times New Roman" panose="02020603050405020304" pitchFamily="18" charset="0"/>
                          <a:cs typeface="Times New Roman" panose="02020603050405020304" pitchFamily="18" charset="0"/>
                        </a:rPr>
                        <a:t>National Anthem</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being played</a:t>
                      </a:r>
                    </a:p>
                  </a:txBody>
                  <a:tcPr marL="53205" marR="53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Stop, stand at attention, put your hand over your heart, and face the flag until it is finished being raised or lowered or last note of music is played</a:t>
                      </a: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a:t>
                      </a:r>
                    </a:p>
                  </a:txBody>
                  <a:tcPr marL="53205" marR="53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xmlns:mv="urn:schemas-microsoft-com:mac:vml" xmlns:mc="http://schemas.openxmlformats.org/markup-compatibility/2006" val="2773001719"/>
                  </a:ext>
                </a:extLst>
              </a:tr>
              <a:tr h="213360">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Civilian</a:t>
                      </a:r>
                    </a:p>
                  </a:txBody>
                  <a:tcPr marL="53205" marR="53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US Flag passes by</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205" marR="53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Stop, stand at attention until flag is 6 paces away</a:t>
                      </a:r>
                    </a:p>
                  </a:txBody>
                  <a:tcPr marL="53205" marR="53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xmlns:mv="urn:schemas-microsoft-com:mac:vml" xmlns:mc="http://schemas.openxmlformats.org/markup-compatibility/2006" val="684604282"/>
                  </a:ext>
                </a:extLst>
              </a:tr>
              <a:tr h="314820">
                <a:tc>
                  <a:txBody>
                    <a:bodyPr/>
                    <a:lstStyle/>
                    <a:p>
                      <a:pPr marL="0" marR="0" algn="ctr">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Civilian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3205" marR="53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Pass by an officer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205" marR="53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Greet him/her 6 paces away, continue walking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205" marR="53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xmlns:mv="urn:schemas-microsoft-com:mac:vml" xmlns:mc="http://schemas.openxmlformats.org/markup-compatibility/2006" val="2186208052"/>
                  </a:ext>
                </a:extLst>
              </a:tr>
              <a:tr h="396437">
                <a:tc>
                  <a:txBody>
                    <a:bodyPr/>
                    <a:lstStyle/>
                    <a:p>
                      <a:pPr marL="0" marR="0" algn="ctr">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Civilian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3205" marR="53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Pass an officer from behind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205" marR="53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Greet with “By your leave, Sir/Ma’am” and continue walking without stopping</a:t>
                      </a:r>
                    </a:p>
                  </a:txBody>
                  <a:tcPr marL="53205" marR="53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xmlns:mv="urn:schemas-microsoft-com:mac:vml" xmlns:mc="http://schemas.openxmlformats.org/markup-compatibility/2006" val="3372389060"/>
                  </a:ext>
                </a:extLst>
              </a:tr>
              <a:tr h="403051">
                <a:tc>
                  <a:txBody>
                    <a:bodyPr/>
                    <a:lstStyle/>
                    <a:p>
                      <a:pPr marL="0" marR="0" algn="ctr">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Calibri" panose="020F0502020204030204" pitchFamily="34" charset="0"/>
                        </a:rPr>
                        <a:t>Civilian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53205" marR="53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Reporting to an officer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205" marR="53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effectLst/>
                          <a:latin typeface="Calibri" panose="020F0502020204030204" pitchFamily="34" charset="0"/>
                          <a:ea typeface="Times New Roman" panose="02020603050405020304" pitchFamily="18" charset="0"/>
                          <a:cs typeface="Times New Roman" panose="02020603050405020304" pitchFamily="18" charset="0"/>
                        </a:rPr>
                        <a:t>Stand at attention and say “Sir/Ma’am, Cadet (include your rank and name) reporting as ordered.”</a:t>
                      </a:r>
                    </a:p>
                  </a:txBody>
                  <a:tcPr marL="53205" marR="53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xmlns:mv="urn:schemas-microsoft-com:mac:vml" xmlns:mc="http://schemas.openxmlformats.org/markup-compatibility/2006" val="1497622488"/>
                  </a:ext>
                </a:extLst>
              </a:tr>
              <a:tr h="594654">
                <a:tc>
                  <a:txBody>
                    <a:bodyPr/>
                    <a:lstStyle/>
                    <a:p>
                      <a:pPr marL="0" marR="0" algn="ctr">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Civilian</a:t>
                      </a:r>
                    </a:p>
                  </a:txBody>
                  <a:tcPr marL="53205" marR="53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Reporting to an NCO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205" marR="53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Stand at parade rest and say “Sergeant (or First Sergeant or Sergeant Major), Cadet (include your rank and name) reporting as ordered.”</a:t>
                      </a:r>
                    </a:p>
                  </a:txBody>
                  <a:tcPr marL="53205" marR="53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xmlns:mv="urn:schemas-microsoft-com:mac:vml" xmlns:mc="http://schemas.openxmlformats.org/markup-compatibility/2006" val="2184634888"/>
                  </a:ext>
                </a:extLst>
              </a:tr>
            </a:tbl>
          </a:graphicData>
        </a:graphic>
      </p:graphicFrame>
    </p:spTree>
    <p:extLst>
      <p:ext uri="{BB962C8B-B14F-4D97-AF65-F5344CB8AC3E}">
        <p14:creationId xmlns:p14="http://schemas.microsoft.com/office/powerpoint/2010/main" val="3165651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92245002"/>
              </p:ext>
            </p:extLst>
          </p:nvPr>
        </p:nvGraphicFramePr>
        <p:xfrm>
          <a:off x="685800" y="1981200"/>
          <a:ext cx="7924799" cy="3886200"/>
        </p:xfrm>
        <a:graphic>
          <a:graphicData uri="http://schemas.openxmlformats.org/drawingml/2006/table">
            <a:tbl>
              <a:tblPr firstRow="1" firstCol="1" bandRow="1"/>
              <a:tblGrid>
                <a:gridCol w="1017087">
                  <a:extLst>
                    <a:ext uri="{9D8B030D-6E8A-4147-A177-3AD203B41FA5}">
                      <a16:colId xmlns="" xmlns:a16="http://schemas.microsoft.com/office/drawing/2014/main" xmlns:mv="urn:schemas-microsoft-com:mac:vml" xmlns:mc="http://schemas.openxmlformats.org/markup-compatibility/2006" val="1784729217"/>
                    </a:ext>
                  </a:extLst>
                </a:gridCol>
                <a:gridCol w="2834180">
                  <a:extLst>
                    <a:ext uri="{9D8B030D-6E8A-4147-A177-3AD203B41FA5}">
                      <a16:colId xmlns="" xmlns:a16="http://schemas.microsoft.com/office/drawing/2014/main" xmlns:mv="urn:schemas-microsoft-com:mac:vml" xmlns:mc="http://schemas.openxmlformats.org/markup-compatibility/2006" val="2296298479"/>
                    </a:ext>
                  </a:extLst>
                </a:gridCol>
                <a:gridCol w="4073532">
                  <a:extLst>
                    <a:ext uri="{9D8B030D-6E8A-4147-A177-3AD203B41FA5}">
                      <a16:colId xmlns="" xmlns:a16="http://schemas.microsoft.com/office/drawing/2014/main" xmlns:mv="urn:schemas-microsoft-com:mac:vml" xmlns:mc="http://schemas.openxmlformats.org/markup-compatibility/2006" val="1708552561"/>
                    </a:ext>
                  </a:extLst>
                </a:gridCol>
              </a:tblGrid>
              <a:tr h="350520">
                <a:tc>
                  <a:txBody>
                    <a:bodyPr/>
                    <a:lstStyle/>
                    <a:p>
                      <a:pPr marL="0" marR="0" algn="ctr">
                        <a:lnSpc>
                          <a:spcPct val="115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Dress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205" marR="53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Situation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205" marR="53205" marT="0" marB="0">
                    <a:lnL w="12700" cap="flat" cmpd="sng" algn="ctr">
                      <a:solidFill>
                        <a:srgbClr val="000000"/>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Correct Response</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205" marR="53205" marT="0" marB="0"/>
                </a:tc>
                <a:extLst>
                  <a:ext uri="{0D108BD9-81ED-4DB2-BD59-A6C34878D82A}">
                    <a16:rowId xmlns="" xmlns:a16="http://schemas.microsoft.com/office/drawing/2014/main" xmlns:mv="urn:schemas-microsoft-com:mac:vml" xmlns:mc="http://schemas.openxmlformats.org/markup-compatibility/2006" val="1463404805"/>
                  </a:ext>
                </a:extLst>
              </a:tr>
              <a:tr h="487680">
                <a:tc>
                  <a:txBody>
                    <a:bodyPr/>
                    <a:lstStyle/>
                    <a:p>
                      <a:pPr marL="0" marR="0" algn="ctr">
                        <a:spcBef>
                          <a:spcPts val="0"/>
                        </a:spcBef>
                        <a:spcAft>
                          <a:spcPts val="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Civilian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Reciting the </a:t>
                      </a:r>
                      <a:r>
                        <a:rPr lang="en-US" sz="1600" b="1" i="1" dirty="0">
                          <a:effectLst/>
                          <a:latin typeface="Calibri" panose="020F0502020204030204" pitchFamily="34" charset="0"/>
                          <a:ea typeface="Times New Roman" panose="02020603050405020304" pitchFamily="18" charset="0"/>
                          <a:cs typeface="Times New Roman" panose="02020603050405020304" pitchFamily="18" charset="0"/>
                        </a:rPr>
                        <a:t>Pledge of Allegiance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Place your hand over your heart and recite the pledge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xmlns:mv="urn:schemas-microsoft-com:mac:vml" xmlns:mc="http://schemas.openxmlformats.org/markup-compatibility/2006" val="1931859879"/>
                  </a:ext>
                </a:extLst>
              </a:tr>
              <a:tr h="487680">
                <a:tc>
                  <a:txBody>
                    <a:bodyPr/>
                    <a:lstStyle/>
                    <a:p>
                      <a:pPr marL="0" marR="0" algn="ctr">
                        <a:spcBef>
                          <a:spcPts val="0"/>
                        </a:spcBef>
                        <a:spcAft>
                          <a:spcPts val="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Uniform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US flag is raised or lowered</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600" u="sng">
                          <a:effectLst/>
                          <a:latin typeface="Calibri" panose="020F0502020204030204" pitchFamily="34" charset="0"/>
                          <a:ea typeface="Times New Roman" panose="02020603050405020304" pitchFamily="18" charset="0"/>
                          <a:cs typeface="Times New Roman" panose="02020603050405020304" pitchFamily="18" charset="0"/>
                        </a:rPr>
                        <a:t>Entire Formation Salutes</a:t>
                      </a:r>
                      <a:r>
                        <a:rPr lang="en-US" sz="1600">
                          <a:effectLst/>
                          <a:latin typeface="Calibri" panose="020F0502020204030204" pitchFamily="34" charset="0"/>
                          <a:ea typeface="Times New Roman" panose="02020603050405020304" pitchFamily="18" charset="0"/>
                          <a:cs typeface="Times New Roman" panose="02020603050405020304" pitchFamily="18" charset="0"/>
                        </a:rPr>
                        <a:t> at “Present, Arms” Command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 xmlns:a16="http://schemas.microsoft.com/office/drawing/2014/main" xmlns:mv="urn:schemas-microsoft-com:mac:vml" xmlns:mc="http://schemas.openxmlformats.org/markup-compatibility/2006" val="2290447066"/>
                  </a:ext>
                </a:extLst>
              </a:tr>
              <a:tr h="1036320">
                <a:tc>
                  <a:txBody>
                    <a:bodyPr/>
                    <a:lstStyle/>
                    <a:p>
                      <a:pPr marL="0" marR="0" algn="ctr">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Uniform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An officer passes by</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600" u="sng">
                          <a:effectLst/>
                          <a:latin typeface="Calibri" panose="020F0502020204030204" pitchFamily="34" charset="0"/>
                          <a:ea typeface="Times New Roman" panose="02020603050405020304" pitchFamily="18" charset="0"/>
                          <a:cs typeface="Times New Roman" panose="02020603050405020304" pitchFamily="18" charset="0"/>
                        </a:rPr>
                        <a:t>Formation’s leader salutes</a:t>
                      </a:r>
                      <a:r>
                        <a:rPr lang="en-US" sz="1600">
                          <a:effectLst/>
                          <a:latin typeface="Calibri" panose="020F0502020204030204" pitchFamily="34" charset="0"/>
                          <a:ea typeface="Times New Roman" panose="02020603050405020304" pitchFamily="18" charset="0"/>
                          <a:cs typeface="Times New Roman" panose="02020603050405020304" pitchFamily="18" charset="0"/>
                        </a:rPr>
                        <a:t> on behalf of the unit, continues marching without stopping. If at Parade Rest or At Ease, the formation is called to Attention.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 xmlns:a16="http://schemas.microsoft.com/office/drawing/2014/main" xmlns:mv="urn:schemas-microsoft-com:mac:vml" xmlns:mc="http://schemas.openxmlformats.org/markup-compatibility/2006" val="1944467707"/>
                  </a:ext>
                </a:extLst>
              </a:tr>
              <a:tr h="487680">
                <a:tc>
                  <a:txBody>
                    <a:bodyPr/>
                    <a:lstStyle/>
                    <a:p>
                      <a:pPr marL="0" marR="0" algn="ctr">
                        <a:spcBef>
                          <a:spcPts val="0"/>
                        </a:spcBef>
                        <a:spcAft>
                          <a:spcPts val="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Civilian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US flag is raised or lowered</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Entire formation stands at attention and salutes </a:t>
                      </a:r>
                      <a:r>
                        <a:rPr lang="en-US" sz="1600">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 xmlns:a16="http://schemas.microsoft.com/office/drawing/2014/main" xmlns:mv="urn:schemas-microsoft-com:mac:vml" xmlns:mc="http://schemas.openxmlformats.org/markup-compatibility/2006" val="2810469482"/>
                  </a:ext>
                </a:extLst>
              </a:tr>
              <a:tr h="1036320">
                <a:tc>
                  <a:txBody>
                    <a:bodyPr/>
                    <a:lstStyle/>
                    <a:p>
                      <a:pPr marL="0" marR="0" algn="ctr">
                        <a:spcBef>
                          <a:spcPts val="0"/>
                        </a:spcBef>
                        <a:spcAft>
                          <a:spcPts val="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Civilian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An officer passes by</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Formation’s leader greets officer on behalf of the unit, continues marching without stopping.  If at Parade Rest or At Ease, the formation is called to Attention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xmlns:mv="urn:schemas-microsoft-com:mac:vml" xmlns:mc="http://schemas.openxmlformats.org/markup-compatibility/2006" val="3797741025"/>
                  </a:ext>
                </a:extLst>
              </a:tr>
            </a:tbl>
          </a:graphicData>
        </a:graphic>
      </p:graphicFrame>
      <p:sp>
        <p:nvSpPr>
          <p:cNvPr id="7" name="Title 1"/>
          <p:cNvSpPr>
            <a:spLocks noGrp="1"/>
          </p:cNvSpPr>
          <p:nvPr>
            <p:ph type="title"/>
          </p:nvPr>
        </p:nvSpPr>
        <p:spPr/>
        <p:txBody>
          <a:bodyPr>
            <a:normAutofit fontScale="90000"/>
          </a:bodyPr>
          <a:lstStyle/>
          <a:p>
            <a:r>
              <a:rPr lang="en-US" dirty="0"/>
              <a:t>Saluting Rules, </a:t>
            </a:r>
            <a:r>
              <a:rPr lang="en-US" b="1" dirty="0">
                <a:ln w="11113" cap="flat" cmpd="sng" algn="ctr">
                  <a:solidFill>
                    <a:srgbClr val="C0504D"/>
                  </a:solidFill>
                  <a:prstDash val="solid"/>
                  <a:round/>
                </a:ln>
                <a:solidFill>
                  <a:srgbClr val="E5B8B7"/>
                </a:solidFill>
                <a:latin typeface="Calibri" panose="020F0502020204030204" pitchFamily="34" charset="0"/>
                <a:ea typeface="Times New Roman" panose="02020603050405020304" pitchFamily="18" charset="0"/>
                <a:cs typeface="Times New Roman" panose="02020603050405020304" pitchFamily="18" charset="0"/>
              </a:rPr>
              <a:t>IN FORMATION </a:t>
            </a:r>
            <a:br>
              <a:rPr lang="en-US" b="1" dirty="0">
                <a:ln w="11113" cap="flat" cmpd="sng" algn="ctr">
                  <a:solidFill>
                    <a:srgbClr val="C0504D"/>
                  </a:solidFill>
                  <a:prstDash val="solid"/>
                  <a:round/>
                </a:ln>
                <a:solidFill>
                  <a:srgbClr val="E5B8B7"/>
                </a:solidFill>
                <a:latin typeface="Calibri" panose="020F0502020204030204" pitchFamily="34" charset="0"/>
                <a:ea typeface="Times New Roman" panose="02020603050405020304" pitchFamily="18" charset="0"/>
                <a:cs typeface="Times New Roman" panose="02020603050405020304" pitchFamily="18" charset="0"/>
              </a:rPr>
            </a:br>
            <a:r>
              <a:rPr lang="en-US" sz="2700" b="1" dirty="0">
                <a:ln w="11113" cap="flat" cmpd="sng" algn="ctr">
                  <a:solidFill>
                    <a:srgbClr val="C0504D"/>
                  </a:solidFill>
                  <a:prstDash val="solid"/>
                  <a:round/>
                </a:ln>
                <a:solidFill>
                  <a:srgbClr val="E5B8B7"/>
                </a:solidFill>
                <a:latin typeface="Calibri" panose="020F0502020204030204" pitchFamily="34" charset="0"/>
                <a:ea typeface="Times New Roman" panose="02020603050405020304" pitchFamily="18" charset="0"/>
                <a:cs typeface="Times New Roman" panose="02020603050405020304" pitchFamily="18" charset="0"/>
              </a:rPr>
              <a:t>(IN-PLACE OR MARCHING)</a:t>
            </a:r>
            <a:r>
              <a:rPr lang="en-US" sz="2000" dirty="0">
                <a:latin typeface="Calibri" panose="020F0502020204030204" pitchFamily="34" charset="0"/>
                <a:ea typeface="Times New Roman" panose="02020603050405020304" pitchFamily="18" charset="0"/>
                <a:cs typeface="Times New Roman" panose="02020603050405020304" pitchFamily="18" charset="0"/>
              </a:rPr>
              <a:t/>
            </a:r>
            <a:br>
              <a:rPr lang="en-US" sz="2000" dirty="0">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616657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7162800" cy="914400"/>
          </a:xfrm>
        </p:spPr>
        <p:txBody>
          <a:bodyPr>
            <a:normAutofit/>
          </a:bodyPr>
          <a:lstStyle/>
          <a:p>
            <a:r>
              <a:rPr lang="en-US" dirty="0"/>
              <a:t>Saluting Rules,</a:t>
            </a:r>
            <a:r>
              <a:rPr lang="en-US" b="1" dirty="0">
                <a:ln w="11113" cap="flat" cmpd="sng" algn="ctr">
                  <a:solidFill>
                    <a:srgbClr val="C0504D"/>
                  </a:solidFill>
                  <a:prstDash val="solid"/>
                  <a:round/>
                </a:ln>
                <a:solidFill>
                  <a:srgbClr val="E5B8B7"/>
                </a:solidFill>
                <a:latin typeface="Calibri" panose="020F0502020204030204" pitchFamily="34" charset="0"/>
                <a:ea typeface="Times New Roman" panose="02020603050405020304" pitchFamily="18" charset="0"/>
                <a:cs typeface="Times New Roman" panose="02020603050405020304" pitchFamily="18" charset="0"/>
              </a:rPr>
              <a:t> IN DOORS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47734059"/>
              </p:ext>
            </p:extLst>
          </p:nvPr>
        </p:nvGraphicFramePr>
        <p:xfrm>
          <a:off x="1295400" y="1295400"/>
          <a:ext cx="7391400" cy="5181599"/>
        </p:xfrm>
        <a:graphic>
          <a:graphicData uri="http://schemas.openxmlformats.org/drawingml/2006/table">
            <a:tbl>
              <a:tblPr firstRow="1" firstCol="1" bandRow="1"/>
              <a:tblGrid>
                <a:gridCol w="910638">
                  <a:extLst>
                    <a:ext uri="{9D8B030D-6E8A-4147-A177-3AD203B41FA5}">
                      <a16:colId xmlns="" xmlns:a16="http://schemas.microsoft.com/office/drawing/2014/main" xmlns:mv="urn:schemas-microsoft-com:mac:vml" xmlns:mc="http://schemas.openxmlformats.org/markup-compatibility/2006" val="1024013705"/>
                    </a:ext>
                  </a:extLst>
                </a:gridCol>
                <a:gridCol w="2681409">
                  <a:extLst>
                    <a:ext uri="{9D8B030D-6E8A-4147-A177-3AD203B41FA5}">
                      <a16:colId xmlns="" xmlns:a16="http://schemas.microsoft.com/office/drawing/2014/main" xmlns:mv="urn:schemas-microsoft-com:mac:vml" xmlns:mc="http://schemas.openxmlformats.org/markup-compatibility/2006" val="3248692562"/>
                    </a:ext>
                  </a:extLst>
                </a:gridCol>
                <a:gridCol w="3799353">
                  <a:extLst>
                    <a:ext uri="{9D8B030D-6E8A-4147-A177-3AD203B41FA5}">
                      <a16:colId xmlns="" xmlns:a16="http://schemas.microsoft.com/office/drawing/2014/main" xmlns:mv="urn:schemas-microsoft-com:mac:vml" xmlns:mc="http://schemas.openxmlformats.org/markup-compatibility/2006" val="3384330349"/>
                    </a:ext>
                  </a:extLst>
                </a:gridCol>
              </a:tblGrid>
              <a:tr h="358292">
                <a:tc>
                  <a:txBody>
                    <a:bodyPr/>
                    <a:lstStyle/>
                    <a:p>
                      <a:pPr marL="0" marR="0" algn="ctr">
                        <a:lnSpc>
                          <a:spcPct val="115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Dress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205" marR="532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Situation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205" marR="53205" marT="0" marB="0">
                    <a:lnL w="12700" cap="flat" cmpd="sng" algn="ctr">
                      <a:solidFill>
                        <a:srgbClr val="000000"/>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Correct Response</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3205" marR="53205" marT="0" marB="0"/>
                </a:tc>
                <a:extLst>
                  <a:ext uri="{0D108BD9-81ED-4DB2-BD59-A6C34878D82A}">
                    <a16:rowId xmlns="" xmlns:a16="http://schemas.microsoft.com/office/drawing/2014/main" xmlns:mv="urn:schemas-microsoft-com:mac:vml" xmlns:mc="http://schemas.openxmlformats.org/markup-compatibility/2006" val="3109488120"/>
                  </a:ext>
                </a:extLst>
              </a:tr>
              <a:tr h="747739">
                <a:tc>
                  <a:txBody>
                    <a:bodyPr/>
                    <a:lstStyle/>
                    <a:p>
                      <a:pPr marL="0" marR="0" algn="ctr">
                        <a:spcBef>
                          <a:spcPts val="0"/>
                        </a:spcBef>
                        <a:spcAft>
                          <a:spcPts val="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Uniform or Civilian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Reciting the </a:t>
                      </a:r>
                      <a:r>
                        <a:rPr lang="en-US" sz="1600" b="1" i="1">
                          <a:effectLst/>
                          <a:latin typeface="Calibri" panose="020F0502020204030204" pitchFamily="34" charset="0"/>
                          <a:ea typeface="Times New Roman" panose="02020603050405020304" pitchFamily="18" charset="0"/>
                          <a:cs typeface="Times New Roman" panose="02020603050405020304" pitchFamily="18" charset="0"/>
                        </a:rPr>
                        <a:t>Pledge of Allegiance</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Stand at attention, place your hand over your heart and recite the Pledge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xmlns:mv="urn:schemas-microsoft-com:mac:vml" xmlns:mc="http://schemas.openxmlformats.org/markup-compatibility/2006" val="1739420879"/>
                  </a:ext>
                </a:extLst>
              </a:tr>
              <a:tr h="747739">
                <a:tc>
                  <a:txBody>
                    <a:bodyPr/>
                    <a:lstStyle/>
                    <a:p>
                      <a:pPr marL="0" marR="0" algn="ctr">
                        <a:spcBef>
                          <a:spcPts val="0"/>
                        </a:spcBef>
                        <a:spcAft>
                          <a:spcPts val="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Uniform or Civilian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600" b="1">
                          <a:effectLst/>
                          <a:latin typeface="Calibri" panose="020F0502020204030204" pitchFamily="34" charset="0"/>
                          <a:ea typeface="Calibri" panose="020F0502020204030204" pitchFamily="34" charset="0"/>
                          <a:cs typeface="Calibri" panose="020F0502020204030204" pitchFamily="34" charset="0"/>
                        </a:rPr>
                        <a:t>Reporting to an officer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Salute and say “Sir/Ma’am, Cadet (include your rank and name) reporting as ordered.”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 xmlns:a16="http://schemas.microsoft.com/office/drawing/2014/main" xmlns:mv="urn:schemas-microsoft-com:mac:vml" xmlns:mc="http://schemas.openxmlformats.org/markup-compatibility/2006" val="3109162225"/>
                  </a:ext>
                </a:extLst>
              </a:tr>
              <a:tr h="835365">
                <a:tc>
                  <a:txBody>
                    <a:bodyPr/>
                    <a:lstStyle/>
                    <a:p>
                      <a:pPr marL="0" marR="0" algn="ctr">
                        <a:spcBef>
                          <a:spcPts val="0"/>
                        </a:spcBef>
                        <a:spcAft>
                          <a:spcPts val="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Uniform or Civilian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Reporting for a Board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Salute the Board President and say “Sir/Ma’am/Sergeant Cadet (include your rank and name) reporting for board.”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 xmlns:a16="http://schemas.microsoft.com/office/drawing/2014/main" xmlns:mv="urn:schemas-microsoft-com:mac:vml" xmlns:mc="http://schemas.openxmlformats.org/markup-compatibility/2006" val="1977662136"/>
                  </a:ext>
                </a:extLst>
              </a:tr>
              <a:tr h="996986">
                <a:tc>
                  <a:txBody>
                    <a:bodyPr/>
                    <a:lstStyle/>
                    <a:p>
                      <a:pPr marL="0" marR="0" algn="ctr">
                        <a:spcBef>
                          <a:spcPts val="0"/>
                        </a:spcBef>
                        <a:spcAft>
                          <a:spcPts val="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Uniform or Civilian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a:effectLst/>
                          <a:latin typeface="Calibri" panose="020F0502020204030204" pitchFamily="34" charset="0"/>
                          <a:ea typeface="Calibri" panose="020F0502020204030204" pitchFamily="34" charset="0"/>
                          <a:cs typeface="Calibri" panose="020F0502020204030204" pitchFamily="34" charset="0"/>
                        </a:rPr>
                        <a:t>Reporting to an NCO</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Stand at parade rest and say “Sergeant (or First Sergeant or Sergeant Major), Cadet (include your rank and name) reporting as ordered.”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xmlns:mv="urn:schemas-microsoft-com:mac:vml" xmlns:mc="http://schemas.openxmlformats.org/markup-compatibility/2006" val="2531859110"/>
                  </a:ext>
                </a:extLst>
              </a:tr>
              <a:tr h="747739">
                <a:tc>
                  <a:txBody>
                    <a:bodyPr/>
                    <a:lstStyle/>
                    <a:p>
                      <a:pPr marL="0" marR="0" algn="ctr">
                        <a:spcBef>
                          <a:spcPts val="0"/>
                        </a:spcBef>
                        <a:spcAft>
                          <a:spcPts val="0"/>
                        </a:spcAft>
                      </a:pPr>
                      <a:r>
                        <a:rPr lang="en-US" sz="1600">
                          <a:effectLst/>
                          <a:latin typeface="Calibri" panose="020F0502020204030204" pitchFamily="34" charset="0"/>
                          <a:ea typeface="Times New Roman" panose="02020603050405020304" pitchFamily="18" charset="0"/>
                          <a:cs typeface="Times New Roman" panose="02020603050405020304" pitchFamily="18" charset="0"/>
                        </a:rPr>
                        <a:t>Uniform or Civilian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Pass by an officer or passing from behind</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Greet officer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xmlns:mv="urn:schemas-microsoft-com:mac:vml" xmlns:mc="http://schemas.openxmlformats.org/markup-compatibility/2006" val="3313246189"/>
                  </a:ext>
                </a:extLst>
              </a:tr>
              <a:tr h="747739">
                <a:tc>
                  <a:txBody>
                    <a:bodyPr/>
                    <a:lstStyle/>
                    <a:p>
                      <a:pPr marL="0" marR="0" algn="ctr">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Uniform or Civilian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a:effectLst/>
                          <a:latin typeface="Calibri" panose="020F0502020204030204" pitchFamily="34" charset="0"/>
                          <a:ea typeface="Times New Roman" panose="02020603050405020304" pitchFamily="18" charset="0"/>
                          <a:cs typeface="Times New Roman" panose="02020603050405020304" pitchFamily="18" charset="0"/>
                        </a:rPr>
                        <a:t>US Flag passes by; National anthem is Sung</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Stand at attention and place your hand over your heart</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(If in civilian clothes)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xmlns:mv="urn:schemas-microsoft-com:mac:vml" xmlns:mc="http://schemas.openxmlformats.org/markup-compatibility/2006" val="738007911"/>
                  </a:ext>
                </a:extLst>
              </a:tr>
            </a:tbl>
          </a:graphicData>
        </a:graphic>
      </p:graphicFrame>
    </p:spTree>
    <p:extLst>
      <p:ext uri="{BB962C8B-B14F-4D97-AF65-F5344CB8AC3E}">
        <p14:creationId xmlns:p14="http://schemas.microsoft.com/office/powerpoint/2010/main" val="3776395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Introduction to Courtesy</a:t>
            </a:r>
          </a:p>
        </p:txBody>
      </p:sp>
      <p:sp>
        <p:nvSpPr>
          <p:cNvPr id="6" name="Text Placeholder 5"/>
          <p:cNvSpPr>
            <a:spLocks noGrp="1"/>
          </p:cNvSpPr>
          <p:nvPr>
            <p:ph type="body" sz="half" idx="2"/>
          </p:nvPr>
        </p:nvSpPr>
        <p:spPr>
          <a:xfrm>
            <a:off x="609600" y="1600200"/>
            <a:ext cx="3117850" cy="4525963"/>
          </a:xfrm>
        </p:spPr>
        <p:txBody>
          <a:bodyPr/>
          <a:lstStyle/>
          <a:p>
            <a:r>
              <a:rPr lang="en-US" u="sng" dirty="0"/>
              <a:t>Military Courtesy:</a:t>
            </a:r>
          </a:p>
          <a:p>
            <a:r>
              <a:rPr lang="en-US" dirty="0"/>
              <a:t>A required set of rules that govern how members of the military (or Cadet Corps) address and treat each other.  </a:t>
            </a:r>
          </a:p>
          <a:p>
            <a:endParaRPr lang="en-US" dirty="0"/>
          </a:p>
          <a:p>
            <a:r>
              <a:rPr lang="en-US" u="sng" dirty="0"/>
              <a:t>Found in:</a:t>
            </a:r>
          </a:p>
          <a:p>
            <a:r>
              <a:rPr lang="en-US" dirty="0"/>
              <a:t>Tradition</a:t>
            </a:r>
          </a:p>
          <a:p>
            <a:r>
              <a:rPr lang="en-US" dirty="0"/>
              <a:t>Regulation</a:t>
            </a:r>
          </a:p>
          <a:p>
            <a:r>
              <a:rPr lang="en-US" dirty="0"/>
              <a:t>Unit Pride</a:t>
            </a:r>
          </a:p>
          <a:p>
            <a:endParaRPr lang="en-US" dirty="0"/>
          </a:p>
          <a:p>
            <a:endParaRPr lang="en-US" dirty="0"/>
          </a:p>
        </p:txBody>
      </p:sp>
      <p:pic>
        <p:nvPicPr>
          <p:cNvPr id="8" name="Content Placeholder 7"/>
          <p:cNvPicPr>
            <a:picLocks noGrp="1"/>
          </p:cNvPicPr>
          <p:nvPr>
            <p:ph idx="1"/>
          </p:nvPr>
        </p:nvPicPr>
        <p:blipFill>
          <a:blip r:embed="rId2">
            <a:extLst>
              <a:ext uri="{28A0092B-C50C-407E-A947-70E740481C1C}">
                <a14:useLocalDpi xmlns:a14="http://schemas.microsoft.com/office/drawing/2010/main"/>
              </a:ext>
            </a:extLst>
          </a:blip>
          <a:stretch>
            <a:fillRect/>
          </a:stretch>
        </p:blipFill>
        <p:spPr>
          <a:xfrm>
            <a:off x="3745657" y="1625150"/>
            <a:ext cx="4654550" cy="2792730"/>
          </a:xfrm>
          <a:prstGeom prst="rect">
            <a:avLst/>
          </a:prstGeom>
          <a:ln>
            <a:noFill/>
          </a:ln>
          <a:effectLst>
            <a:outerShdw blurRad="190500" algn="tl" rotWithShape="0">
              <a:srgbClr val="000000">
                <a:alpha val="70000"/>
              </a:srgbClr>
            </a:outerShdw>
          </a:effectLst>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19600" y="4555763"/>
            <a:ext cx="3426303" cy="2267846"/>
          </a:xfrm>
          <a:prstGeom prst="rect">
            <a:avLst/>
          </a:prstGeom>
        </p:spPr>
      </p:pic>
      <p:sp>
        <p:nvSpPr>
          <p:cNvPr id="9" name="Text Box 2"/>
          <p:cNvSpPr txBox="1">
            <a:spLocks noChangeArrowheads="1"/>
          </p:cNvSpPr>
          <p:nvPr/>
        </p:nvSpPr>
        <p:spPr bwMode="auto">
          <a:xfrm>
            <a:off x="609600" y="4828858"/>
            <a:ext cx="2354580" cy="129730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a:lnSpc>
                <a:spcPct val="115000"/>
              </a:lnSpc>
              <a:spcBef>
                <a:spcPts val="0"/>
              </a:spcBef>
              <a:spcAft>
                <a:spcPts val="1000"/>
              </a:spcAft>
            </a:pPr>
            <a:r>
              <a:rPr lang="en-US" sz="120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 courtesy you learn and practice here in the Cadet Corps will also prepare you for success in any occupation you choose, not just the military.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45619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Salute</a:t>
            </a:r>
          </a:p>
        </p:txBody>
      </p:sp>
      <p:sp>
        <p:nvSpPr>
          <p:cNvPr id="3" name="Content Placeholder 2"/>
          <p:cNvSpPr>
            <a:spLocks noGrp="1"/>
          </p:cNvSpPr>
          <p:nvPr>
            <p:ph idx="1"/>
          </p:nvPr>
        </p:nvSpPr>
        <p:spPr>
          <a:xfrm>
            <a:off x="1676400" y="1417638"/>
            <a:ext cx="6400800" cy="4525963"/>
          </a:xfrm>
        </p:spPr>
        <p:txBody>
          <a:bodyPr numCol="2">
            <a:noAutofit/>
          </a:bodyPr>
          <a:lstStyle/>
          <a:p>
            <a:pPr marL="0" indent="0">
              <a:buNone/>
            </a:pPr>
            <a:r>
              <a:rPr lang="en-US" sz="1600" dirty="0"/>
              <a:t> </a:t>
            </a:r>
            <a:r>
              <a:rPr lang="en-US" sz="1600" u="sng" dirty="0"/>
              <a:t>Flag of the United States:</a:t>
            </a:r>
            <a:endParaRPr lang="en-US" sz="1600" dirty="0"/>
          </a:p>
          <a:p>
            <a:pPr lvl="1"/>
            <a:r>
              <a:rPr lang="en-US" sz="1400" dirty="0"/>
              <a:t>As it’s being raised or lowered</a:t>
            </a:r>
          </a:p>
          <a:p>
            <a:pPr lvl="1"/>
            <a:r>
              <a:rPr lang="en-US" sz="1400" dirty="0"/>
              <a:t>As it’s passing by in a parade</a:t>
            </a:r>
          </a:p>
          <a:p>
            <a:pPr lvl="1"/>
            <a:r>
              <a:rPr lang="en-US" sz="1400" dirty="0"/>
              <a:t>As you are passing by it in a parade</a:t>
            </a:r>
          </a:p>
          <a:p>
            <a:pPr lvl="1"/>
            <a:r>
              <a:rPr lang="en-US" sz="1400" dirty="0"/>
              <a:t>As you are pledging allegiance outdoors (CACC-only)</a:t>
            </a:r>
          </a:p>
          <a:p>
            <a:pPr marL="0" indent="0">
              <a:buNone/>
            </a:pPr>
            <a:r>
              <a:rPr lang="en-US" sz="1600" dirty="0"/>
              <a:t> </a:t>
            </a:r>
            <a:r>
              <a:rPr lang="en-US" sz="1600" u="sng" dirty="0"/>
              <a:t>Commander in Chief:</a:t>
            </a:r>
            <a:r>
              <a:rPr lang="en-US" sz="1600" dirty="0"/>
              <a:t> </a:t>
            </a:r>
          </a:p>
          <a:p>
            <a:pPr lvl="1"/>
            <a:r>
              <a:rPr lang="en-US" sz="1400" dirty="0"/>
              <a:t>President of the United States</a:t>
            </a:r>
          </a:p>
          <a:p>
            <a:pPr lvl="1"/>
            <a:r>
              <a:rPr lang="en-US" sz="1400" dirty="0"/>
              <a:t>Governor of the State of California</a:t>
            </a:r>
          </a:p>
          <a:p>
            <a:pPr marL="0" indent="0">
              <a:buNone/>
            </a:pPr>
            <a:r>
              <a:rPr lang="en-US" sz="1600" dirty="0"/>
              <a:t> </a:t>
            </a:r>
            <a:r>
              <a:rPr lang="en-US" sz="1600" u="sng" dirty="0"/>
              <a:t>Officers in the CACC:</a:t>
            </a:r>
            <a:endParaRPr lang="en-US" sz="1600" dirty="0"/>
          </a:p>
          <a:p>
            <a:pPr lvl="1"/>
            <a:r>
              <a:rPr lang="en-US" sz="1400" dirty="0"/>
              <a:t>Warrant Officers</a:t>
            </a:r>
          </a:p>
          <a:p>
            <a:pPr lvl="1"/>
            <a:r>
              <a:rPr lang="en-US" sz="1400" dirty="0"/>
              <a:t>Company Grade Officers (2LT-CPT)</a:t>
            </a:r>
          </a:p>
          <a:p>
            <a:pPr lvl="1"/>
            <a:r>
              <a:rPr lang="en-US" sz="1400" dirty="0"/>
              <a:t>Field Grade Officers (MAJ-COL)</a:t>
            </a:r>
          </a:p>
          <a:p>
            <a:pPr marL="457200" lvl="1" indent="0">
              <a:buNone/>
            </a:pPr>
            <a:endParaRPr lang="en-US" sz="1400" dirty="0"/>
          </a:p>
          <a:p>
            <a:pPr marL="0" indent="0">
              <a:buNone/>
            </a:pPr>
            <a:r>
              <a:rPr lang="en-US" sz="1600" dirty="0"/>
              <a:t> </a:t>
            </a:r>
          </a:p>
        </p:txBody>
      </p:sp>
      <p:pic>
        <p:nvPicPr>
          <p:cNvPr id="4" name="Picture 3" descr="https://tse1.mm.bing.net/th?&amp;id=OIP.Meccab767279b68adfe995fc7cda12787o0&amp;w=154&amp;h=80&amp;c=0&amp;pid=1.9&amp;rs=0&amp;p=0&amp;r=0"/>
          <p:cNvPicPr/>
          <p:nvPr/>
        </p:nvPicPr>
        <p:blipFill>
          <a:blip r:embed="rId2">
            <a:extLst>
              <a:ext uri="{28A0092B-C50C-407E-A947-70E740481C1C}">
                <a14:useLocalDpi xmlns:a14="http://schemas.microsoft.com/office/drawing/2010/main"/>
              </a:ext>
            </a:extLst>
          </a:blip>
          <a:srcRect/>
          <a:stretch>
            <a:fillRect/>
          </a:stretch>
        </p:blipFill>
        <p:spPr bwMode="auto">
          <a:xfrm>
            <a:off x="5981065" y="1670912"/>
            <a:ext cx="1728470" cy="889726"/>
          </a:xfrm>
          <a:prstGeom prst="rect">
            <a:avLst/>
          </a:prstGeom>
          <a:noFill/>
          <a:ln>
            <a:noFill/>
          </a:ln>
        </p:spPr>
      </p:pic>
      <p:pic>
        <p:nvPicPr>
          <p:cNvPr id="5" name="Picture 4" descr="Image result for saluting the president"/>
          <p:cNvPicPr/>
          <p:nvPr/>
        </p:nvPicPr>
        <p:blipFill>
          <a:blip r:embed="rId3">
            <a:extLst>
              <a:ext uri="{28A0092B-C50C-407E-A947-70E740481C1C}">
                <a14:useLocalDpi xmlns:a14="http://schemas.microsoft.com/office/drawing/2010/main"/>
              </a:ext>
            </a:extLst>
          </a:blip>
          <a:srcRect/>
          <a:stretch>
            <a:fillRect/>
          </a:stretch>
        </p:blipFill>
        <p:spPr bwMode="auto">
          <a:xfrm>
            <a:off x="5981065" y="3352800"/>
            <a:ext cx="1728470" cy="1150620"/>
          </a:xfrm>
          <a:prstGeom prst="rect">
            <a:avLst/>
          </a:prstGeom>
          <a:noFill/>
          <a:ln>
            <a:noFill/>
          </a:ln>
        </p:spPr>
      </p:pic>
      <p:pic>
        <p:nvPicPr>
          <p:cNvPr id="6" name="Picture 5"/>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73692" y="5570801"/>
            <a:ext cx="4006215" cy="891540"/>
          </a:xfrm>
          <a:prstGeom prst="rect">
            <a:avLst/>
          </a:prstGeom>
          <a:noFill/>
        </p:spPr>
      </p:pic>
    </p:spTree>
    <p:extLst>
      <p:ext uri="{BB962C8B-B14F-4D97-AF65-F5344CB8AC3E}">
        <p14:creationId xmlns:p14="http://schemas.microsoft.com/office/powerpoint/2010/main" val="24563147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Salute Cont.</a:t>
            </a:r>
          </a:p>
        </p:txBody>
      </p:sp>
      <p:sp>
        <p:nvSpPr>
          <p:cNvPr id="3" name="Content Placeholder 2"/>
          <p:cNvSpPr>
            <a:spLocks noGrp="1"/>
          </p:cNvSpPr>
          <p:nvPr>
            <p:ph idx="1"/>
          </p:nvPr>
        </p:nvSpPr>
        <p:spPr>
          <a:xfrm>
            <a:off x="1676400" y="1417638"/>
            <a:ext cx="6400800" cy="4525963"/>
          </a:xfrm>
        </p:spPr>
        <p:txBody>
          <a:bodyPr numCol="2">
            <a:noAutofit/>
          </a:bodyPr>
          <a:lstStyle/>
          <a:p>
            <a:pPr marL="0" indent="0">
              <a:buNone/>
            </a:pPr>
            <a:r>
              <a:rPr lang="en-US" sz="1600" dirty="0"/>
              <a:t>  </a:t>
            </a:r>
            <a:r>
              <a:rPr lang="en-US" sz="1600" u="sng" dirty="0"/>
              <a:t>Officers in the military:</a:t>
            </a:r>
            <a:endParaRPr lang="en-US" sz="1600" dirty="0"/>
          </a:p>
          <a:p>
            <a:pPr lvl="1"/>
            <a:r>
              <a:rPr lang="en-US" sz="1400" dirty="0"/>
              <a:t>Army, Navy, Air Force, Marines, Coast Guard</a:t>
            </a:r>
          </a:p>
          <a:p>
            <a:pPr lvl="1"/>
            <a:r>
              <a:rPr lang="en-US" sz="1400" dirty="0"/>
              <a:t>California State Military Forces</a:t>
            </a:r>
          </a:p>
          <a:p>
            <a:pPr lvl="1"/>
            <a:r>
              <a:rPr lang="en-US" sz="1400" dirty="0"/>
              <a:t>Officers of Foreign countries (If you recognize them)</a:t>
            </a:r>
          </a:p>
          <a:p>
            <a:endParaRPr lang="en-US" sz="1600" dirty="0"/>
          </a:p>
          <a:p>
            <a:endParaRPr lang="en-US" sz="1600" dirty="0"/>
          </a:p>
          <a:p>
            <a:endParaRPr lang="en-US" sz="1600" dirty="0"/>
          </a:p>
          <a:p>
            <a:r>
              <a:rPr lang="en-US" sz="1600" u="sng" dirty="0"/>
              <a:t>Medal of Honor Winners</a:t>
            </a:r>
          </a:p>
          <a:p>
            <a:pPr lvl="1"/>
            <a:r>
              <a:rPr lang="en-US" sz="1400" dirty="0"/>
              <a:t>All Ranks</a:t>
            </a:r>
          </a:p>
          <a:p>
            <a:pPr lvl="1"/>
            <a:endParaRPr lang="en-US" sz="1400" dirty="0"/>
          </a:p>
          <a:p>
            <a:endParaRPr lang="en-US" sz="1600" dirty="0"/>
          </a:p>
        </p:txBody>
      </p:sp>
      <p:pic>
        <p:nvPicPr>
          <p:cNvPr id="7" name="Picture 6" descr="http://www.hornlakemcjrotc.org/00%20-%20CADET%20ADMIN/RANK%20INFORMATION/RANK%20CHART.jpg"/>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29200" y="1219200"/>
            <a:ext cx="3962400" cy="3709428"/>
          </a:xfrm>
          <a:prstGeom prst="rect">
            <a:avLst/>
          </a:prstGeom>
          <a:noFill/>
          <a:ln>
            <a:noFill/>
          </a:ln>
        </p:spPr>
      </p:pic>
      <p:pic>
        <p:nvPicPr>
          <p:cNvPr id="8" name="Picture 7" descr="Image result for Congressional Medal of Honor"/>
          <p:cNvPicPr/>
          <p:nvPr/>
        </p:nvPicPr>
        <p:blipFill>
          <a:blip r:embed="rId3">
            <a:extLst>
              <a:ext uri="{28A0092B-C50C-407E-A947-70E740481C1C}">
                <a14:useLocalDpi xmlns:a14="http://schemas.microsoft.com/office/drawing/2010/main" val="0"/>
              </a:ext>
            </a:extLst>
          </a:blip>
          <a:srcRect/>
          <a:stretch>
            <a:fillRect/>
          </a:stretch>
        </p:blipFill>
        <p:spPr bwMode="auto">
          <a:xfrm>
            <a:off x="121024" y="2895600"/>
            <a:ext cx="1905000" cy="2857500"/>
          </a:xfrm>
          <a:prstGeom prst="rect">
            <a:avLst/>
          </a:prstGeom>
          <a:noFill/>
          <a:ln>
            <a:noFill/>
          </a:ln>
        </p:spPr>
      </p:pic>
    </p:spTree>
    <p:extLst>
      <p:ext uri="{BB962C8B-B14F-4D97-AF65-F5344CB8AC3E}">
        <p14:creationId xmlns:p14="http://schemas.microsoft.com/office/powerpoint/2010/main" val="28009427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a:t>
            </a:r>
          </a:p>
        </p:txBody>
      </p:sp>
      <p:sp>
        <p:nvSpPr>
          <p:cNvPr id="3" name="Content Placeholder 2"/>
          <p:cNvSpPr>
            <a:spLocks noGrp="1"/>
          </p:cNvSpPr>
          <p:nvPr>
            <p:ph idx="1"/>
          </p:nvPr>
        </p:nvSpPr>
        <p:spPr/>
        <p:txBody>
          <a:bodyPr>
            <a:normAutofit fontScale="92500" lnSpcReduction="20000"/>
          </a:bodyPr>
          <a:lstStyle/>
          <a:p>
            <a:r>
              <a:rPr lang="en-US" dirty="0"/>
              <a:t>My hands are full</a:t>
            </a:r>
          </a:p>
          <a:p>
            <a:pPr lvl="1"/>
            <a:r>
              <a:rPr lang="en-US" dirty="0"/>
              <a:t>Do a verbal greeting such as “Good morning sir.”</a:t>
            </a:r>
          </a:p>
          <a:p>
            <a:r>
              <a:rPr lang="en-US" dirty="0"/>
              <a:t>The other person’s hands are full</a:t>
            </a:r>
          </a:p>
          <a:p>
            <a:pPr lvl="1"/>
            <a:r>
              <a:rPr lang="en-US" dirty="0"/>
              <a:t>Salute the senior officer even though the salute can’t be returned</a:t>
            </a:r>
          </a:p>
          <a:p>
            <a:r>
              <a:rPr lang="en-US" dirty="0"/>
              <a:t>I’m at a sporting event, theater, church, or on public transportation</a:t>
            </a:r>
          </a:p>
          <a:p>
            <a:pPr lvl="1"/>
            <a:r>
              <a:rPr lang="en-US" dirty="0"/>
              <a:t>No salute required, though a verbal greeting is appropriate</a:t>
            </a:r>
          </a:p>
          <a:p>
            <a:r>
              <a:rPr lang="en-US" dirty="0"/>
              <a:t>I’m not sure if I should salute</a:t>
            </a:r>
          </a:p>
          <a:p>
            <a:pPr lvl="1"/>
            <a:r>
              <a:rPr lang="en-US" dirty="0"/>
              <a:t>Salute if in doubt</a:t>
            </a:r>
          </a:p>
          <a:p>
            <a:pPr lvl="1"/>
            <a:endParaRPr lang="en-US" dirty="0"/>
          </a:p>
          <a:p>
            <a:endParaRPr lang="en-US" dirty="0"/>
          </a:p>
          <a:p>
            <a:endParaRPr lang="en-US" dirty="0"/>
          </a:p>
          <a:p>
            <a:endParaRPr lang="en-US" dirty="0"/>
          </a:p>
          <a:p>
            <a:pPr lvl="1"/>
            <a:endParaRPr lang="en-US" dirty="0"/>
          </a:p>
        </p:txBody>
      </p:sp>
      <p:sp>
        <p:nvSpPr>
          <p:cNvPr id="4" name="Rectangle 3"/>
          <p:cNvSpPr/>
          <p:nvPr/>
        </p:nvSpPr>
        <p:spPr>
          <a:xfrm>
            <a:off x="304800" y="6326654"/>
            <a:ext cx="8534400" cy="369332"/>
          </a:xfrm>
          <a:prstGeom prst="rect">
            <a:avLst/>
          </a:prstGeom>
          <a:ln>
            <a:solidFill>
              <a:schemeClr val="tx1"/>
            </a:solidFill>
          </a:ln>
        </p:spPr>
        <p:txBody>
          <a:bodyPr wrap="square">
            <a:spAutoFit/>
          </a:bodyPr>
          <a:lstStyle/>
          <a:p>
            <a:pPr lvl="1"/>
            <a:r>
              <a:rPr lang="en-US" dirty="0">
                <a:solidFill>
                  <a:prstClr val="black"/>
                </a:solidFill>
              </a:rPr>
              <a:t>If you can’t salute, you should still attempt to render a respectful verbal greeting.</a:t>
            </a:r>
          </a:p>
        </p:txBody>
      </p:sp>
    </p:spTree>
    <p:extLst>
      <p:ext uri="{BB962C8B-B14F-4D97-AF65-F5344CB8AC3E}">
        <p14:creationId xmlns:p14="http://schemas.microsoft.com/office/powerpoint/2010/main" val="12292252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Check on Learning</a:t>
            </a:r>
          </a:p>
        </p:txBody>
      </p:sp>
      <p:sp>
        <p:nvSpPr>
          <p:cNvPr id="6" name="Content Placeholder 5"/>
          <p:cNvSpPr>
            <a:spLocks noGrp="1"/>
          </p:cNvSpPr>
          <p:nvPr>
            <p:ph idx="1"/>
          </p:nvPr>
        </p:nvSpPr>
        <p:spPr/>
        <p:txBody>
          <a:bodyPr>
            <a:normAutofit fontScale="92500" lnSpcReduction="10000"/>
          </a:bodyPr>
          <a:lstStyle/>
          <a:p>
            <a:pPr marL="0" indent="0">
              <a:buNone/>
            </a:pPr>
            <a:r>
              <a:rPr lang="en-US" dirty="0">
                <a:solidFill>
                  <a:srgbClr val="0070C0"/>
                </a:solidFill>
              </a:rPr>
              <a:t>Salute or Not? (In uniform, outdoors, and you’re a RCT)</a:t>
            </a:r>
          </a:p>
          <a:p>
            <a:pPr marL="914400" lvl="1" indent="-514350">
              <a:buFont typeface="+mj-lt"/>
              <a:buAutoNum type="arabicPeriod"/>
            </a:pPr>
            <a:r>
              <a:rPr lang="en-US" dirty="0">
                <a:solidFill>
                  <a:srgbClr val="0070C0"/>
                </a:solidFill>
              </a:rPr>
              <a:t>Pass a Cadet CSM</a:t>
            </a:r>
          </a:p>
          <a:p>
            <a:pPr marL="914400" lvl="1" indent="-514350">
              <a:buFont typeface="+mj-lt"/>
              <a:buAutoNum type="arabicPeriod"/>
            </a:pPr>
            <a:r>
              <a:rPr lang="en-US" dirty="0">
                <a:solidFill>
                  <a:srgbClr val="0070C0"/>
                </a:solidFill>
              </a:rPr>
              <a:t>National Anthem is being played</a:t>
            </a:r>
          </a:p>
          <a:p>
            <a:pPr marL="914400" lvl="1" indent="-514350">
              <a:buFont typeface="+mj-lt"/>
              <a:buAutoNum type="arabicPeriod"/>
            </a:pPr>
            <a:r>
              <a:rPr lang="en-US" dirty="0">
                <a:solidFill>
                  <a:srgbClr val="0070C0"/>
                </a:solidFill>
              </a:rPr>
              <a:t>In formation (not leading) and an Officer passes by</a:t>
            </a:r>
          </a:p>
          <a:p>
            <a:pPr marL="914400" lvl="1" indent="-514350">
              <a:buFont typeface="+mj-lt"/>
              <a:buAutoNum type="arabicPeriod"/>
            </a:pPr>
            <a:r>
              <a:rPr lang="en-US" dirty="0">
                <a:solidFill>
                  <a:srgbClr val="0070C0"/>
                </a:solidFill>
              </a:rPr>
              <a:t>You’re carrying a big box and pass an adult Commandant who is a Major</a:t>
            </a:r>
          </a:p>
          <a:p>
            <a:pPr marL="914400" lvl="1" indent="-514350">
              <a:buFont typeface="+mj-lt"/>
              <a:buAutoNum type="arabicPeriod"/>
            </a:pPr>
            <a:r>
              <a:rPr lang="en-US" dirty="0">
                <a:solidFill>
                  <a:srgbClr val="0070C0"/>
                </a:solidFill>
              </a:rPr>
              <a:t>You’re a spectator at a parade and the US flag passes by.</a:t>
            </a:r>
          </a:p>
          <a:p>
            <a:pPr marL="914400" lvl="1" indent="-514350">
              <a:buFont typeface="+mj-lt"/>
              <a:buAutoNum type="arabicPeriod"/>
            </a:pPr>
            <a:r>
              <a:rPr lang="en-US" dirty="0">
                <a:solidFill>
                  <a:srgbClr val="0070C0"/>
                </a:solidFill>
              </a:rPr>
              <a:t>You’re reporting in to a C/MSG on a promotion board</a:t>
            </a:r>
          </a:p>
          <a:p>
            <a:pPr marL="914400" lvl="1" indent="-514350">
              <a:buFont typeface="+mj-lt"/>
              <a:buAutoNum type="arabicPeriod"/>
            </a:pPr>
            <a:endParaRPr lang="en-US" dirty="0">
              <a:solidFill>
                <a:srgbClr val="0070C0"/>
              </a:solidFill>
            </a:endParaRPr>
          </a:p>
          <a:p>
            <a:pPr marL="914400" lvl="1" indent="-514350">
              <a:buFont typeface="+mj-lt"/>
              <a:buAutoNum type="arabicPeriod"/>
            </a:pPr>
            <a:endParaRPr lang="en-US" dirty="0">
              <a:solidFill>
                <a:srgbClr val="0070C0"/>
              </a:solidFill>
            </a:endParaRPr>
          </a:p>
          <a:p>
            <a:pPr marL="914400" lvl="1" indent="-514350">
              <a:buFont typeface="+mj-lt"/>
              <a:buAutoNum type="arabicPeriod"/>
            </a:pPr>
            <a:endParaRPr lang="en-US" dirty="0">
              <a:solidFill>
                <a:srgbClr val="0070C0"/>
              </a:solidFill>
            </a:endParaRPr>
          </a:p>
          <a:p>
            <a:pPr marL="914400" lvl="1" indent="-514350">
              <a:buFont typeface="+mj-lt"/>
              <a:buAutoNum type="arabicPeriod"/>
            </a:pPr>
            <a:endParaRPr lang="en-US" dirty="0">
              <a:solidFill>
                <a:srgbClr val="0070C0"/>
              </a:solidFill>
            </a:endParaRPr>
          </a:p>
          <a:p>
            <a:pPr marL="914400" lvl="1" indent="-514350">
              <a:buFont typeface="+mj-lt"/>
              <a:buAutoNum type="arabicPeriod"/>
            </a:pPr>
            <a:endParaRPr lang="en-US" dirty="0">
              <a:solidFill>
                <a:srgbClr val="0070C0"/>
              </a:solidFill>
            </a:endParaRPr>
          </a:p>
          <a:p>
            <a:pPr marL="914400" lvl="1" indent="-514350">
              <a:buFont typeface="+mj-lt"/>
              <a:buAutoNum type="arabicPeriod"/>
            </a:pPr>
            <a:endParaRPr lang="en-US" dirty="0">
              <a:solidFill>
                <a:srgbClr val="0070C0"/>
              </a:solidFill>
            </a:endParaRPr>
          </a:p>
        </p:txBody>
      </p:sp>
    </p:spTree>
    <p:extLst>
      <p:ext uri="{BB962C8B-B14F-4D97-AF65-F5344CB8AC3E}">
        <p14:creationId xmlns:p14="http://schemas.microsoft.com/office/powerpoint/2010/main" val="13109071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 Reporting</a:t>
            </a:r>
          </a:p>
        </p:txBody>
      </p:sp>
      <p:sp>
        <p:nvSpPr>
          <p:cNvPr id="5" name="Text Placeholder 4"/>
          <p:cNvSpPr>
            <a:spLocks noGrp="1"/>
          </p:cNvSpPr>
          <p:nvPr>
            <p:ph type="body" idx="1"/>
          </p:nvPr>
        </p:nvSpPr>
        <p:spPr/>
        <p:txBody>
          <a:bodyPr/>
          <a:lstStyle/>
          <a:p>
            <a:r>
              <a:rPr lang="en-US" dirty="0"/>
              <a:t>A6.	Report to an officer or NCO correctly in an office or outside.</a:t>
            </a:r>
          </a:p>
        </p:txBody>
      </p:sp>
    </p:spTree>
    <p:extLst>
      <p:ext uri="{BB962C8B-B14F-4D97-AF65-F5344CB8AC3E}">
        <p14:creationId xmlns:p14="http://schemas.microsoft.com/office/powerpoint/2010/main" val="811207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Reporting</a:t>
            </a:r>
          </a:p>
        </p:txBody>
      </p:sp>
      <p:sp>
        <p:nvSpPr>
          <p:cNvPr id="5" name="Content Placeholder 4"/>
          <p:cNvSpPr>
            <a:spLocks noGrp="1"/>
          </p:cNvSpPr>
          <p:nvPr>
            <p:ph idx="1"/>
          </p:nvPr>
        </p:nvSpPr>
        <p:spPr>
          <a:xfrm>
            <a:off x="457200" y="1600200"/>
            <a:ext cx="6096000" cy="4525963"/>
          </a:xfrm>
        </p:spPr>
        <p:txBody>
          <a:bodyPr>
            <a:normAutofit fontScale="62500" lnSpcReduction="20000"/>
          </a:bodyPr>
          <a:lstStyle/>
          <a:p>
            <a:r>
              <a:rPr lang="en-US" dirty="0"/>
              <a:t>When reporting to an officer Indoors or in an office: </a:t>
            </a:r>
          </a:p>
          <a:p>
            <a:pPr lvl="1"/>
            <a:r>
              <a:rPr lang="en-US" dirty="0"/>
              <a:t>Cadet removes headgear, knocks twice, and enters when told to do so. </a:t>
            </a:r>
          </a:p>
          <a:p>
            <a:pPr lvl="1"/>
            <a:r>
              <a:rPr lang="en-US" dirty="0"/>
              <a:t>Cadet approaches within </a:t>
            </a:r>
            <a:r>
              <a:rPr lang="en-US" dirty="0" smtClean="0"/>
              <a:t>three </a:t>
            </a:r>
            <a:r>
              <a:rPr lang="en-US" dirty="0"/>
              <a:t>steps of the officer's desk, halts, salutes, and reports, "Sir (Ma'am), Recruit Jones reporting as ordered." </a:t>
            </a:r>
          </a:p>
          <a:p>
            <a:pPr lvl="1"/>
            <a:r>
              <a:rPr lang="en-US" dirty="0"/>
              <a:t>The salute is held until the report-in is completed and the salute has been returned by the officer. </a:t>
            </a:r>
          </a:p>
          <a:p>
            <a:pPr lvl="1"/>
            <a:r>
              <a:rPr lang="en-US" dirty="0"/>
              <a:t>When the business is completed, the cadet salutes, holds the salute until it has been returned, executes an about face, and departs. </a:t>
            </a:r>
          </a:p>
          <a:p>
            <a:r>
              <a:rPr lang="en-US" dirty="0"/>
              <a:t>Reporting Outdoors </a:t>
            </a:r>
          </a:p>
          <a:p>
            <a:pPr lvl="1"/>
            <a:r>
              <a:rPr lang="en-US" dirty="0"/>
              <a:t>When reporting outdoors, the Cadet moves rapidly (double time) toward the officer, halts approximately three steps from the officer, salutes, and reports (as when indoors). </a:t>
            </a:r>
          </a:p>
          <a:p>
            <a:pPr lvl="1"/>
            <a:r>
              <a:rPr lang="en-US" dirty="0"/>
              <a:t>When the Cadet is dismissed by the officer, salutes are again exchanged. </a:t>
            </a:r>
          </a:p>
        </p:txBody>
      </p:sp>
      <p:pic>
        <p:nvPicPr>
          <p:cNvPr id="7" name="Picture 6" descr="https://tse1.mm.bing.net/th?&amp;id=OIP.Me3014851eba295abc4f9a7d8f236b6fao0&amp;w=56&amp;h=139&amp;c=0&amp;pid=1.9&amp;rs=0&amp;p=0&amp;r=0"/>
          <p:cNvPicPr/>
          <p:nvPr/>
        </p:nvPicPr>
        <p:blipFill>
          <a:blip r:embed="rId2">
            <a:extLst>
              <a:ext uri="{28A0092B-C50C-407E-A947-70E740481C1C}">
                <a14:useLocalDpi xmlns:a14="http://schemas.microsoft.com/office/drawing/2010/main"/>
              </a:ext>
            </a:extLst>
          </a:blip>
          <a:srcRect/>
          <a:stretch>
            <a:fillRect/>
          </a:stretch>
        </p:blipFill>
        <p:spPr bwMode="auto">
          <a:xfrm>
            <a:off x="7625790" y="761683"/>
            <a:ext cx="536575" cy="1311910"/>
          </a:xfrm>
          <a:prstGeom prst="rect">
            <a:avLst/>
          </a:prstGeom>
          <a:noFill/>
          <a:ln>
            <a:noFill/>
          </a:ln>
        </p:spPr>
      </p:pic>
      <p:sp>
        <p:nvSpPr>
          <p:cNvPr id="8" name="Text Box 2"/>
          <p:cNvSpPr txBox="1">
            <a:spLocks noChangeArrowheads="1"/>
          </p:cNvSpPr>
          <p:nvPr/>
        </p:nvSpPr>
        <p:spPr bwMode="auto">
          <a:xfrm>
            <a:off x="6827277" y="2362200"/>
            <a:ext cx="2133600" cy="1331134"/>
          </a:xfrm>
          <a:prstGeom prst="rect">
            <a:avLst/>
          </a:prstGeom>
          <a:noFill/>
          <a:ln w="9525">
            <a:solidFill>
              <a:schemeClr val="tx2"/>
            </a:solidFill>
            <a:miter lim="800000"/>
            <a:headEnd/>
            <a:tailEnd/>
          </a:ln>
        </p:spPr>
        <p:txBody>
          <a:bodyPr rot="0" vert="horz" wrap="square" lIns="91440" tIns="45720" rIns="91440" bIns="45720" anchor="t" anchorCtr="0">
            <a:spAutoFit/>
          </a:bodyPr>
          <a:lstStyle/>
          <a:p>
            <a:pPr marL="0" marR="0">
              <a:lnSpc>
                <a:spcPct val="115000"/>
              </a:lnSpc>
              <a:spcBef>
                <a:spcPts val="0"/>
              </a:spcBef>
              <a:spcAft>
                <a:spcPts val="1000"/>
              </a:spcAft>
            </a:pPr>
            <a:r>
              <a:rPr lang="en-US" sz="1400" i="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Tip: When reporting to a Non-Commissioned Officer the salute is not rendered and the “Sir/Ma’am” is replaced with rank.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63323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Check on Learning</a:t>
            </a:r>
          </a:p>
        </p:txBody>
      </p:sp>
      <p:sp>
        <p:nvSpPr>
          <p:cNvPr id="6" name="Content Placeholder 5"/>
          <p:cNvSpPr>
            <a:spLocks noGrp="1"/>
          </p:cNvSpPr>
          <p:nvPr>
            <p:ph idx="1"/>
          </p:nvPr>
        </p:nvSpPr>
        <p:spPr/>
        <p:txBody>
          <a:bodyPr>
            <a:normAutofit/>
          </a:bodyPr>
          <a:lstStyle/>
          <a:p>
            <a:pPr marL="514350" indent="-514350">
              <a:buFont typeface="+mj-lt"/>
              <a:buAutoNum type="arabicPeriod"/>
            </a:pPr>
            <a:r>
              <a:rPr lang="en-US" dirty="0">
                <a:solidFill>
                  <a:srgbClr val="0070C0"/>
                </a:solidFill>
              </a:rPr>
              <a:t>T / F </a:t>
            </a:r>
            <a:r>
              <a:rPr lang="en-US" dirty="0"/>
              <a:t>When reporting in, you may drop your salute when your report is complete.</a:t>
            </a:r>
          </a:p>
          <a:p>
            <a:pPr marL="514350" indent="-514350">
              <a:buFont typeface="+mj-lt"/>
              <a:buAutoNum type="arabicPeriod"/>
            </a:pPr>
            <a:r>
              <a:rPr lang="en-US" dirty="0">
                <a:solidFill>
                  <a:srgbClr val="0070C0"/>
                </a:solidFill>
              </a:rPr>
              <a:t>T / F </a:t>
            </a:r>
            <a:r>
              <a:rPr lang="en-US" dirty="0"/>
              <a:t>If outdoors you should walk to an Officer when told to report.</a:t>
            </a:r>
          </a:p>
          <a:p>
            <a:pPr marL="514350" indent="-514350">
              <a:buFont typeface="+mj-lt"/>
              <a:buAutoNum type="arabicPeriod"/>
            </a:pPr>
            <a:r>
              <a:rPr lang="en-US" dirty="0">
                <a:solidFill>
                  <a:srgbClr val="0070C0"/>
                </a:solidFill>
              </a:rPr>
              <a:t>T / F </a:t>
            </a:r>
            <a:r>
              <a:rPr lang="en-US" dirty="0"/>
              <a:t>You should salute an NCO when reporting in. </a:t>
            </a:r>
          </a:p>
          <a:p>
            <a:pPr marL="514350" indent="-514350">
              <a:buFont typeface="+mj-lt"/>
              <a:buAutoNum type="arabicPeriod"/>
            </a:pPr>
            <a:r>
              <a:rPr lang="en-US" dirty="0">
                <a:solidFill>
                  <a:srgbClr val="0070C0"/>
                </a:solidFill>
              </a:rPr>
              <a:t>When reporting indoors, knock ____ times on the Officer’s door.</a:t>
            </a:r>
          </a:p>
        </p:txBody>
      </p:sp>
    </p:spTree>
    <p:extLst>
      <p:ext uri="{BB962C8B-B14F-4D97-AF65-F5344CB8AC3E}">
        <p14:creationId xmlns:p14="http://schemas.microsoft.com/office/powerpoint/2010/main" val="25285848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Position of Attention</a:t>
            </a:r>
          </a:p>
        </p:txBody>
      </p:sp>
      <p:sp>
        <p:nvSpPr>
          <p:cNvPr id="5" name="Text Placeholder 4"/>
          <p:cNvSpPr>
            <a:spLocks noGrp="1"/>
          </p:cNvSpPr>
          <p:nvPr>
            <p:ph type="body" idx="1"/>
          </p:nvPr>
        </p:nvSpPr>
        <p:spPr/>
        <p:txBody>
          <a:bodyPr/>
          <a:lstStyle/>
          <a:p>
            <a:r>
              <a:rPr lang="en-US" b="1" dirty="0"/>
              <a:t>A7. 	</a:t>
            </a:r>
            <a:r>
              <a:rPr lang="en-US" dirty="0"/>
              <a:t>Properly call a room to Attention, or a group or formation outside, upon the approach of an officer.</a:t>
            </a:r>
          </a:p>
        </p:txBody>
      </p:sp>
    </p:spTree>
    <p:extLst>
      <p:ext uri="{BB962C8B-B14F-4D97-AF65-F5344CB8AC3E}">
        <p14:creationId xmlns:p14="http://schemas.microsoft.com/office/powerpoint/2010/main" val="39881708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highlight>
                  <a:srgbClr val="FFFF00"/>
                </a:highlight>
              </a:rPr>
              <a:t>Attention, At-Ease, or Nothing</a:t>
            </a:r>
          </a:p>
        </p:txBody>
      </p:sp>
      <p:sp>
        <p:nvSpPr>
          <p:cNvPr id="5" name="Content Placeholder 4"/>
          <p:cNvSpPr>
            <a:spLocks noGrp="1"/>
          </p:cNvSpPr>
          <p:nvPr>
            <p:ph idx="1"/>
          </p:nvPr>
        </p:nvSpPr>
        <p:spPr/>
        <p:txBody>
          <a:bodyPr>
            <a:normAutofit fontScale="47500" lnSpcReduction="20000"/>
          </a:bodyPr>
          <a:lstStyle/>
          <a:p>
            <a:endParaRPr lang="en-US" dirty="0"/>
          </a:p>
          <a:p>
            <a:r>
              <a:rPr lang="en-US" b="1" i="1" dirty="0"/>
              <a:t>When talking with an </a:t>
            </a:r>
            <a:r>
              <a:rPr lang="en-US" b="1" i="1" dirty="0" smtClean="0"/>
              <a:t>Officer who outranks you, </a:t>
            </a:r>
            <a:r>
              <a:rPr lang="en-US" b="1" i="1" dirty="0"/>
              <a:t>stand at:</a:t>
            </a:r>
            <a:endParaRPr lang="en-US" dirty="0"/>
          </a:p>
          <a:p>
            <a:pPr lvl="1"/>
            <a:r>
              <a:rPr lang="en-US" b="1" i="1" dirty="0"/>
              <a:t>Attention.</a:t>
            </a:r>
            <a:r>
              <a:rPr lang="en-US" dirty="0"/>
              <a:t> Maintain until relieved with an “at ease”, “as you were”, “at rest” or similar statement.</a:t>
            </a:r>
          </a:p>
          <a:p>
            <a:r>
              <a:rPr lang="en-US" b="1" dirty="0"/>
              <a:t>When talking with a senior NCO, stand:</a:t>
            </a:r>
          </a:p>
          <a:p>
            <a:pPr lvl="1"/>
            <a:r>
              <a:rPr lang="en-US" b="1" i="1" dirty="0"/>
              <a:t>At Ease</a:t>
            </a:r>
            <a:r>
              <a:rPr lang="en-US" dirty="0"/>
              <a:t>.  </a:t>
            </a:r>
          </a:p>
          <a:p>
            <a:r>
              <a:rPr lang="en-US" b="1" i="1" dirty="0"/>
              <a:t>When an Officer walks in to a room, call:</a:t>
            </a:r>
          </a:p>
          <a:p>
            <a:pPr lvl="1"/>
            <a:r>
              <a:rPr lang="en-US" b="1" i="1" dirty="0"/>
              <a:t>“Room, Attention”</a:t>
            </a:r>
            <a:r>
              <a:rPr lang="en-US" dirty="0"/>
              <a:t>-if you are the first person to see him or her. If there is already an officer in the room, only call it to attention if the new officer out-ranks the officer already in the room. Remain at attention until relieved with an “at ease”, “as you were”, “at rest”, “carry on” or similar statement.</a:t>
            </a:r>
          </a:p>
          <a:p>
            <a:pPr lvl="1"/>
            <a:r>
              <a:rPr lang="en-US" b="1" i="1" dirty="0"/>
              <a:t>“Room, At Ease”</a:t>
            </a:r>
            <a:r>
              <a:rPr lang="en-US" dirty="0"/>
              <a:t>- When an NCO of superior rank enters the room, the first cadet to recognize the NCO calls the room to "At ease." Remain at ease until relieved.  </a:t>
            </a:r>
          </a:p>
          <a:p>
            <a:r>
              <a:rPr lang="en-US" b="1" dirty="0"/>
              <a:t>When an Officer walks into a class that is already in session</a:t>
            </a:r>
          </a:p>
          <a:p>
            <a:pPr lvl="1"/>
            <a:r>
              <a:rPr lang="en-US" b="1" i="1" dirty="0"/>
              <a:t>Continue Working </a:t>
            </a:r>
            <a:endParaRPr lang="en-US" dirty="0"/>
          </a:p>
          <a:p>
            <a:pPr lvl="1"/>
            <a:r>
              <a:rPr lang="en-US" dirty="0"/>
              <a:t>The officer should be greeted by the person in charge.  </a:t>
            </a:r>
          </a:p>
          <a:p>
            <a:r>
              <a:rPr lang="en-US" b="1" dirty="0"/>
              <a:t>When an Officer walks into a class that is just beginning</a:t>
            </a:r>
          </a:p>
          <a:p>
            <a:pPr lvl="1"/>
            <a:r>
              <a:rPr lang="en-US" dirty="0"/>
              <a:t>Commandants may establish local policies on calling the room to attention</a:t>
            </a:r>
          </a:p>
          <a:p>
            <a:r>
              <a:rPr lang="en-US" b="1" dirty="0"/>
              <a:t>Dining facility, do:</a:t>
            </a:r>
          </a:p>
          <a:p>
            <a:pPr lvl="1"/>
            <a:r>
              <a:rPr lang="en-US" dirty="0"/>
              <a:t>During Mess, the command “At Ease” may be given, however you should remain seated, stay silent, and continue eating.  Leaders, under normal circumstances, do not want to interrupt limited meal time.</a:t>
            </a:r>
          </a:p>
        </p:txBody>
      </p:sp>
    </p:spTree>
    <p:extLst>
      <p:ext uri="{BB962C8B-B14F-4D97-AF65-F5344CB8AC3E}">
        <p14:creationId xmlns:p14="http://schemas.microsoft.com/office/powerpoint/2010/main" val="4627500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Check on Learning</a:t>
            </a:r>
          </a:p>
        </p:txBody>
      </p:sp>
      <p:sp>
        <p:nvSpPr>
          <p:cNvPr id="6" name="Content Placeholder 5"/>
          <p:cNvSpPr>
            <a:spLocks noGrp="1"/>
          </p:cNvSpPr>
          <p:nvPr>
            <p:ph idx="1"/>
          </p:nvPr>
        </p:nvSpPr>
        <p:spPr/>
        <p:txBody>
          <a:bodyPr>
            <a:normAutofit fontScale="92500" lnSpcReduction="10000"/>
          </a:bodyPr>
          <a:lstStyle/>
          <a:p>
            <a:pPr marL="514350" indent="-514350">
              <a:buFont typeface="+mj-lt"/>
              <a:buAutoNum type="arabicPeriod"/>
            </a:pPr>
            <a:r>
              <a:rPr lang="en-US" dirty="0"/>
              <a:t>You are in a room (not class) with an adult Major, and an adult Captain walks in. Do you call the room to attention out of respect for the Captain?</a:t>
            </a:r>
          </a:p>
          <a:p>
            <a:pPr marL="514350" indent="-514350">
              <a:buFont typeface="+mj-lt"/>
              <a:buAutoNum type="arabicPeriod"/>
            </a:pPr>
            <a:r>
              <a:rPr lang="en-US" dirty="0"/>
              <a:t>You are a C/LTC and you walk into a room that gets called to attention for you.  What do you say to get the room back to what they were doing?</a:t>
            </a:r>
          </a:p>
          <a:p>
            <a:pPr marL="514350" indent="-514350">
              <a:buFont typeface="+mj-lt"/>
              <a:buAutoNum type="arabicPeriod"/>
            </a:pPr>
            <a:r>
              <a:rPr lang="en-US" dirty="0"/>
              <a:t>If class is in session do you normally call the room to attention when an officer walks in?</a:t>
            </a:r>
          </a:p>
        </p:txBody>
      </p:sp>
    </p:spTree>
    <p:extLst>
      <p:ext uri="{BB962C8B-B14F-4D97-AF65-F5344CB8AC3E}">
        <p14:creationId xmlns:p14="http://schemas.microsoft.com/office/powerpoint/2010/main" val="1878466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Check on Learning</a:t>
            </a:r>
          </a:p>
        </p:txBody>
      </p:sp>
      <p:sp>
        <p:nvSpPr>
          <p:cNvPr id="6" name="Content Placeholder 5"/>
          <p:cNvSpPr>
            <a:spLocks noGrp="1"/>
          </p:cNvSpPr>
          <p:nvPr>
            <p:ph idx="1"/>
          </p:nvPr>
        </p:nvSpPr>
        <p:spPr/>
        <p:txBody>
          <a:bodyPr>
            <a:normAutofit lnSpcReduction="10000"/>
          </a:bodyPr>
          <a:lstStyle/>
          <a:p>
            <a:pPr marL="514350" indent="-514350">
              <a:buFont typeface="+mj-lt"/>
              <a:buAutoNum type="arabicPeriod"/>
            </a:pPr>
            <a:r>
              <a:rPr lang="en-US" dirty="0"/>
              <a:t>T / F Military Courtesy is a one-way </a:t>
            </a:r>
            <a:r>
              <a:rPr lang="en-US" dirty="0" smtClean="0"/>
              <a:t>street.</a:t>
            </a:r>
          </a:p>
          <a:p>
            <a:pPr marL="514350" indent="-514350">
              <a:buFont typeface="+mj-lt"/>
              <a:buAutoNum type="arabicPeriod"/>
            </a:pPr>
            <a:r>
              <a:rPr lang="en-US" dirty="0"/>
              <a:t>What do you think is the most important reason to practice courtesy?</a:t>
            </a:r>
          </a:p>
          <a:p>
            <a:pPr marL="971550" lvl="1" indent="-514350">
              <a:buFont typeface="+mj-lt"/>
              <a:buAutoNum type="arabicPeriod"/>
            </a:pPr>
            <a:r>
              <a:rPr lang="en-US" dirty="0"/>
              <a:t>It’s Required and in the Regulations</a:t>
            </a:r>
          </a:p>
          <a:p>
            <a:pPr marL="971550" lvl="1" indent="-514350">
              <a:buFont typeface="+mj-lt"/>
              <a:buAutoNum type="arabicPeriod"/>
            </a:pPr>
            <a:r>
              <a:rPr lang="en-US" dirty="0"/>
              <a:t>It will prepare you for your future</a:t>
            </a:r>
          </a:p>
          <a:p>
            <a:pPr marL="971550" lvl="1" indent="-514350">
              <a:buFont typeface="+mj-lt"/>
              <a:buAutoNum type="arabicPeriod"/>
            </a:pPr>
            <a:r>
              <a:rPr lang="en-US" dirty="0"/>
              <a:t>Order and Discipline of the unit</a:t>
            </a:r>
          </a:p>
          <a:p>
            <a:pPr marL="971550" lvl="1" indent="-514350">
              <a:buFont typeface="+mj-lt"/>
              <a:buAutoNum type="arabicPeriod"/>
            </a:pPr>
            <a:r>
              <a:rPr lang="en-US" dirty="0"/>
              <a:t>A good way to treat people, and be treated</a:t>
            </a:r>
          </a:p>
          <a:p>
            <a:pPr marL="514350" indent="-514350">
              <a:buFont typeface="+mj-lt"/>
              <a:buAutoNum type="arabicPeriod"/>
            </a:pPr>
            <a:r>
              <a:rPr lang="en-US" dirty="0"/>
              <a:t>What do you think is different about </a:t>
            </a:r>
            <a:r>
              <a:rPr lang="en-US" u="sng" dirty="0"/>
              <a:t>military</a:t>
            </a:r>
            <a:r>
              <a:rPr lang="en-US" dirty="0"/>
              <a:t> courtesy?</a:t>
            </a:r>
          </a:p>
          <a:p>
            <a:pPr lvl="1"/>
            <a:endParaRPr lang="en-US" dirty="0"/>
          </a:p>
        </p:txBody>
      </p:sp>
    </p:spTree>
    <p:extLst>
      <p:ext uri="{BB962C8B-B14F-4D97-AF65-F5344CB8AC3E}">
        <p14:creationId xmlns:p14="http://schemas.microsoft.com/office/powerpoint/2010/main" val="33233186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The Senior’s Position of Honor</a:t>
            </a:r>
            <a:br>
              <a:rPr lang="en-US" dirty="0"/>
            </a:br>
            <a:endParaRPr lang="en-US" dirty="0"/>
          </a:p>
        </p:txBody>
      </p:sp>
      <p:sp>
        <p:nvSpPr>
          <p:cNvPr id="5" name="Text Placeholder 4"/>
          <p:cNvSpPr>
            <a:spLocks noGrp="1"/>
          </p:cNvSpPr>
          <p:nvPr>
            <p:ph type="body" idx="1"/>
          </p:nvPr>
        </p:nvSpPr>
        <p:spPr/>
        <p:txBody>
          <a:bodyPr/>
          <a:lstStyle/>
          <a:p>
            <a:r>
              <a:rPr lang="en-US" dirty="0"/>
              <a:t>A8.	Describe the position of honor for junior and senior personnel walking, posted, or entering a vehicle together.</a:t>
            </a:r>
          </a:p>
        </p:txBody>
      </p:sp>
    </p:spTree>
    <p:extLst>
      <p:ext uri="{BB962C8B-B14F-4D97-AF65-F5344CB8AC3E}">
        <p14:creationId xmlns:p14="http://schemas.microsoft.com/office/powerpoint/2010/main" val="28138504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Right Way</a:t>
            </a:r>
          </a:p>
        </p:txBody>
      </p:sp>
      <p:sp>
        <p:nvSpPr>
          <p:cNvPr id="5" name="Content Placeholder 4"/>
          <p:cNvSpPr>
            <a:spLocks noGrp="1"/>
          </p:cNvSpPr>
          <p:nvPr>
            <p:ph idx="1"/>
          </p:nvPr>
        </p:nvSpPr>
        <p:spPr/>
        <p:txBody>
          <a:bodyPr>
            <a:normAutofit fontScale="55000" lnSpcReduction="20000"/>
          </a:bodyPr>
          <a:lstStyle/>
          <a:p>
            <a:r>
              <a:rPr lang="en-US" dirty="0"/>
              <a:t>A long-held military tradition dictates that you should always walk on the left side of senior ranking individuals.  </a:t>
            </a:r>
          </a:p>
          <a:p>
            <a:pPr lvl="1"/>
            <a:r>
              <a:rPr lang="en-US" dirty="0"/>
              <a:t>For hundreds of years men fought with swords and shields.  Most warriors carried the sword in their right and the shield in their left hand.  Individuals and units who were proud of their fighting ability and desire to go offensive requested the right side of the battle line as a post of honor. </a:t>
            </a:r>
          </a:p>
          <a:p>
            <a:pPr lvl="1"/>
            <a:r>
              <a:rPr lang="en-US" dirty="0"/>
              <a:t>Thus, the right became the honored side.  </a:t>
            </a:r>
          </a:p>
          <a:p>
            <a:pPr lvl="1"/>
            <a:r>
              <a:rPr lang="en-US" dirty="0"/>
              <a:t>When you permit a senior ranking individual to sit or walk on your right, you’re showing them respect by allowing them to symbolically fill the post of honor.</a:t>
            </a:r>
          </a:p>
          <a:p>
            <a:r>
              <a:rPr lang="en-US" dirty="0"/>
              <a:t>In-Ranks Inspection Exception </a:t>
            </a:r>
          </a:p>
          <a:p>
            <a:pPr lvl="1"/>
            <a:r>
              <a:rPr lang="en-US" dirty="0"/>
              <a:t>Senior inspector is to the left and as a result has the best vantage point from which to conduct the inspection.</a:t>
            </a:r>
          </a:p>
          <a:p>
            <a:r>
              <a:rPr lang="en-US" dirty="0"/>
              <a:t>Transportation Etiquette</a:t>
            </a:r>
          </a:p>
          <a:p>
            <a:pPr lvl="1"/>
            <a:r>
              <a:rPr lang="en-US" dirty="0"/>
              <a:t>When entering a car, the junior ranking person enters first.</a:t>
            </a:r>
          </a:p>
          <a:p>
            <a:pPr lvl="1"/>
            <a:r>
              <a:rPr lang="en-US" dirty="0"/>
              <a:t>The senior person enters last. </a:t>
            </a:r>
          </a:p>
          <a:p>
            <a:pPr lvl="1"/>
            <a:r>
              <a:rPr lang="en-US" dirty="0"/>
              <a:t>When leaving the car, the senior officer goes first. </a:t>
            </a:r>
          </a:p>
          <a:p>
            <a:pPr lvl="1"/>
            <a:r>
              <a:rPr lang="en-US" dirty="0"/>
              <a:t>The senior person sits on the right.</a:t>
            </a:r>
          </a:p>
        </p:txBody>
      </p:sp>
    </p:spTree>
    <p:extLst>
      <p:ext uri="{BB962C8B-B14F-4D97-AF65-F5344CB8AC3E}">
        <p14:creationId xmlns:p14="http://schemas.microsoft.com/office/powerpoint/2010/main" val="8067486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Check on Learning</a:t>
            </a:r>
          </a:p>
        </p:txBody>
      </p:sp>
      <p:sp>
        <p:nvSpPr>
          <p:cNvPr id="6" name="Content Placeholder 5"/>
          <p:cNvSpPr>
            <a:spLocks noGrp="1"/>
          </p:cNvSpPr>
          <p:nvPr>
            <p:ph idx="1"/>
          </p:nvPr>
        </p:nvSpPr>
        <p:spPr>
          <a:xfrm>
            <a:off x="457200" y="2362744"/>
            <a:ext cx="8229600" cy="4525963"/>
          </a:xfrm>
        </p:spPr>
        <p:txBody>
          <a:bodyPr>
            <a:normAutofit/>
          </a:bodyPr>
          <a:lstStyle/>
          <a:p>
            <a:pPr marL="514350" indent="-514350">
              <a:buFont typeface="+mj-lt"/>
              <a:buAutoNum type="arabicPeriod"/>
            </a:pPr>
            <a:r>
              <a:rPr lang="en-US" dirty="0">
                <a:solidFill>
                  <a:srgbClr val="0070C0"/>
                </a:solidFill>
              </a:rPr>
              <a:t>You are walking with your Commandant to class. On what side do you walk?</a:t>
            </a:r>
          </a:p>
          <a:p>
            <a:pPr marL="514350" indent="-514350">
              <a:buFont typeface="+mj-lt"/>
              <a:buAutoNum type="arabicPeriod"/>
            </a:pPr>
            <a:r>
              <a:rPr lang="en-US" dirty="0">
                <a:solidFill>
                  <a:srgbClr val="0070C0"/>
                </a:solidFill>
              </a:rPr>
              <a:t>Is the highest ranking person the first person to go into a car or the last person?</a:t>
            </a:r>
          </a:p>
          <a:p>
            <a:pPr marL="514350" indent="-514350">
              <a:buFont typeface="+mj-lt"/>
              <a:buAutoNum type="arabicPeriod"/>
            </a:pPr>
            <a:r>
              <a:rPr lang="en-US" dirty="0">
                <a:solidFill>
                  <a:srgbClr val="0070C0"/>
                </a:solidFill>
              </a:rPr>
              <a:t>What side is the position of honor?</a:t>
            </a:r>
          </a:p>
        </p:txBody>
      </p:sp>
    </p:spTree>
    <p:extLst>
      <p:ext uri="{BB962C8B-B14F-4D97-AF65-F5344CB8AC3E}">
        <p14:creationId xmlns:p14="http://schemas.microsoft.com/office/powerpoint/2010/main" val="13909019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Every Day Courtesies</a:t>
            </a:r>
            <a:br>
              <a:rPr lang="en-US" dirty="0"/>
            </a:br>
            <a:endParaRPr lang="en-US" dirty="0"/>
          </a:p>
        </p:txBody>
      </p:sp>
      <p:sp>
        <p:nvSpPr>
          <p:cNvPr id="5" name="Text Placeholder 4"/>
          <p:cNvSpPr>
            <a:spLocks noGrp="1"/>
          </p:cNvSpPr>
          <p:nvPr>
            <p:ph type="body" idx="1"/>
          </p:nvPr>
        </p:nvSpPr>
        <p:spPr/>
        <p:txBody>
          <a:bodyPr/>
          <a:lstStyle/>
          <a:p>
            <a:r>
              <a:rPr lang="en-US" dirty="0"/>
              <a:t>A10. 	 Identify the basic courtesies cadets should use at all times.</a:t>
            </a:r>
          </a:p>
        </p:txBody>
      </p:sp>
    </p:spTree>
    <p:extLst>
      <p:ext uri="{BB962C8B-B14F-4D97-AF65-F5344CB8AC3E}">
        <p14:creationId xmlns:p14="http://schemas.microsoft.com/office/powerpoint/2010/main" val="9871655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Every Day Courtesies</a:t>
            </a:r>
          </a:p>
        </p:txBody>
      </p:sp>
      <p:sp>
        <p:nvSpPr>
          <p:cNvPr id="4" name="Content Placeholder 3"/>
          <p:cNvSpPr>
            <a:spLocks noGrp="1"/>
          </p:cNvSpPr>
          <p:nvPr>
            <p:ph idx="1"/>
          </p:nvPr>
        </p:nvSpPr>
        <p:spPr>
          <a:xfrm>
            <a:off x="533400" y="1504026"/>
            <a:ext cx="3200400" cy="2362199"/>
          </a:xfrm>
        </p:spPr>
        <p:txBody>
          <a:bodyPr>
            <a:normAutofit/>
          </a:bodyPr>
          <a:lstStyle/>
          <a:p>
            <a:pPr marL="0" indent="0" algn="ctr">
              <a:buNone/>
            </a:pPr>
            <a:r>
              <a:rPr lang="en-US" sz="2800" b="1" dirty="0">
                <a:solidFill>
                  <a:srgbClr val="FF0000"/>
                </a:solidFill>
              </a:rPr>
              <a:t>“Please”</a:t>
            </a:r>
          </a:p>
          <a:p>
            <a:pPr marL="0" indent="0" algn="ctr">
              <a:buNone/>
            </a:pPr>
            <a:r>
              <a:rPr lang="en-US" sz="2800" dirty="0"/>
              <a:t>expresses both respect and consideration </a:t>
            </a:r>
          </a:p>
        </p:txBody>
      </p:sp>
      <p:cxnSp>
        <p:nvCxnSpPr>
          <p:cNvPr id="6" name="Straight Connector 5"/>
          <p:cNvCxnSpPr/>
          <p:nvPr/>
        </p:nvCxnSpPr>
        <p:spPr>
          <a:xfrm>
            <a:off x="4572000" y="1600200"/>
            <a:ext cx="0" cy="5257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3962399"/>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53000" y="1407854"/>
            <a:ext cx="4191000" cy="2246769"/>
          </a:xfrm>
          <a:prstGeom prst="rect">
            <a:avLst/>
          </a:prstGeom>
          <a:noFill/>
        </p:spPr>
        <p:txBody>
          <a:bodyPr wrap="square" rtlCol="0">
            <a:spAutoFit/>
          </a:bodyPr>
          <a:lstStyle/>
          <a:p>
            <a:pPr algn="ctr"/>
            <a:r>
              <a:rPr lang="en-US" sz="2800" b="1" dirty="0">
                <a:solidFill>
                  <a:srgbClr val="FF0000"/>
                </a:solidFill>
              </a:rPr>
              <a:t>“Thank You / You’re Welcome”</a:t>
            </a:r>
          </a:p>
          <a:p>
            <a:pPr algn="ctr"/>
            <a:endParaRPr lang="en-US" sz="2800" dirty="0"/>
          </a:p>
          <a:p>
            <a:pPr algn="ctr"/>
            <a:r>
              <a:rPr lang="en-US" sz="2800" dirty="0"/>
              <a:t>Gifts, favors, awards, courtesies</a:t>
            </a:r>
          </a:p>
        </p:txBody>
      </p:sp>
      <p:sp>
        <p:nvSpPr>
          <p:cNvPr id="10" name="TextBox 9"/>
          <p:cNvSpPr txBox="1"/>
          <p:nvPr/>
        </p:nvSpPr>
        <p:spPr>
          <a:xfrm>
            <a:off x="304800" y="4114800"/>
            <a:ext cx="4114800" cy="2677656"/>
          </a:xfrm>
          <a:prstGeom prst="rect">
            <a:avLst/>
          </a:prstGeom>
          <a:noFill/>
        </p:spPr>
        <p:txBody>
          <a:bodyPr wrap="square" rtlCol="0">
            <a:spAutoFit/>
          </a:bodyPr>
          <a:lstStyle/>
          <a:p>
            <a:pPr algn="ctr">
              <a:spcBef>
                <a:spcPct val="20000"/>
              </a:spcBef>
            </a:pPr>
            <a:r>
              <a:rPr lang="en-US" sz="2800" b="1" dirty="0">
                <a:solidFill>
                  <a:srgbClr val="FF0000"/>
                </a:solidFill>
              </a:rPr>
              <a:t>“Excuse Me”</a:t>
            </a:r>
          </a:p>
          <a:p>
            <a:pPr algn="ctr"/>
            <a:endParaRPr lang="en-US" sz="2800" dirty="0"/>
          </a:p>
          <a:p>
            <a:pPr algn="ctr"/>
            <a:r>
              <a:rPr lang="en-US" sz="2800" dirty="0"/>
              <a:t>Interruptions, Requests, Acknowledging an error, Departing, Getting someone’s attention</a:t>
            </a:r>
          </a:p>
        </p:txBody>
      </p:sp>
      <p:sp>
        <p:nvSpPr>
          <p:cNvPr id="11" name="TextBox 10"/>
          <p:cNvSpPr txBox="1"/>
          <p:nvPr/>
        </p:nvSpPr>
        <p:spPr>
          <a:xfrm>
            <a:off x="4724400" y="4071372"/>
            <a:ext cx="4267200" cy="1815882"/>
          </a:xfrm>
          <a:prstGeom prst="rect">
            <a:avLst/>
          </a:prstGeom>
          <a:noFill/>
        </p:spPr>
        <p:txBody>
          <a:bodyPr wrap="square" rtlCol="0">
            <a:spAutoFit/>
          </a:bodyPr>
          <a:lstStyle/>
          <a:p>
            <a:pPr algn="ctr">
              <a:spcBef>
                <a:spcPct val="20000"/>
              </a:spcBef>
            </a:pPr>
            <a:r>
              <a:rPr lang="en-US" sz="2800" b="1" dirty="0">
                <a:solidFill>
                  <a:srgbClr val="FF0000"/>
                </a:solidFill>
              </a:rPr>
              <a:t>“I’m Sorry”</a:t>
            </a:r>
          </a:p>
          <a:p>
            <a:pPr algn="ctr"/>
            <a:endParaRPr lang="en-US" sz="2800" dirty="0"/>
          </a:p>
          <a:p>
            <a:pPr algn="ctr"/>
            <a:r>
              <a:rPr lang="en-US" sz="2800" dirty="0"/>
              <a:t>Apologizing, Expressing sorrow or regret</a:t>
            </a:r>
          </a:p>
        </p:txBody>
      </p:sp>
    </p:spTree>
    <p:extLst>
      <p:ext uri="{BB962C8B-B14F-4D97-AF65-F5344CB8AC3E}">
        <p14:creationId xmlns:p14="http://schemas.microsoft.com/office/powerpoint/2010/main" val="17778053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Check on Learning</a:t>
            </a:r>
          </a:p>
        </p:txBody>
      </p:sp>
      <p:sp>
        <p:nvSpPr>
          <p:cNvPr id="6" name="Content Placeholder 5"/>
          <p:cNvSpPr>
            <a:spLocks noGrp="1"/>
          </p:cNvSpPr>
          <p:nvPr>
            <p:ph idx="1"/>
          </p:nvPr>
        </p:nvSpPr>
        <p:spPr>
          <a:xfrm>
            <a:off x="457200" y="2133600"/>
            <a:ext cx="8229600" cy="4525963"/>
          </a:xfrm>
        </p:spPr>
        <p:txBody>
          <a:bodyPr>
            <a:normAutofit/>
          </a:bodyPr>
          <a:lstStyle/>
          <a:p>
            <a:pPr marL="514350" indent="-514350">
              <a:buFont typeface="+mj-lt"/>
              <a:buAutoNum type="arabicPeriod"/>
            </a:pPr>
            <a:r>
              <a:rPr lang="en-US" dirty="0">
                <a:solidFill>
                  <a:srgbClr val="0070C0"/>
                </a:solidFill>
              </a:rPr>
              <a:t>What are the best words to repair mistakes?</a:t>
            </a:r>
          </a:p>
          <a:p>
            <a:pPr marL="514350" indent="-514350">
              <a:buFont typeface="+mj-lt"/>
              <a:buAutoNum type="arabicPeriod"/>
            </a:pPr>
            <a:r>
              <a:rPr lang="en-US" dirty="0">
                <a:solidFill>
                  <a:srgbClr val="0070C0"/>
                </a:solidFill>
              </a:rPr>
              <a:t>What words express gratitude?</a:t>
            </a:r>
          </a:p>
          <a:p>
            <a:pPr marL="514350" indent="-514350">
              <a:buFont typeface="+mj-lt"/>
              <a:buAutoNum type="arabicPeriod"/>
            </a:pPr>
            <a:r>
              <a:rPr lang="en-US" dirty="0">
                <a:solidFill>
                  <a:srgbClr val="0070C0"/>
                </a:solidFill>
              </a:rPr>
              <a:t>What one word best express respect?</a:t>
            </a:r>
          </a:p>
          <a:p>
            <a:pPr marL="514350" indent="-514350">
              <a:buFont typeface="+mj-lt"/>
              <a:buAutoNum type="arabicPeriod"/>
            </a:pPr>
            <a:r>
              <a:rPr lang="en-US" dirty="0">
                <a:solidFill>
                  <a:srgbClr val="0070C0"/>
                </a:solidFill>
              </a:rPr>
              <a:t>What words are best used when you have to interrupt someone?</a:t>
            </a:r>
          </a:p>
        </p:txBody>
      </p:sp>
    </p:spTree>
    <p:extLst>
      <p:ext uri="{BB962C8B-B14F-4D97-AF65-F5344CB8AC3E}">
        <p14:creationId xmlns:p14="http://schemas.microsoft.com/office/powerpoint/2010/main" val="24743998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Cadet Corps Traditions</a:t>
            </a:r>
          </a:p>
        </p:txBody>
      </p:sp>
      <p:sp>
        <p:nvSpPr>
          <p:cNvPr id="5" name="Text Placeholder 4"/>
          <p:cNvSpPr>
            <a:spLocks noGrp="1"/>
          </p:cNvSpPr>
          <p:nvPr>
            <p:ph type="body" idx="1"/>
          </p:nvPr>
        </p:nvSpPr>
        <p:spPr/>
        <p:txBody>
          <a:bodyPr/>
          <a:lstStyle/>
          <a:p>
            <a:r>
              <a:rPr lang="en-US" dirty="0"/>
              <a:t>A9. 	Identify examples of Cadet Corps Customs/Traditions.    </a:t>
            </a:r>
          </a:p>
          <a:p>
            <a:endParaRPr lang="en-US" dirty="0"/>
          </a:p>
        </p:txBody>
      </p:sp>
    </p:spTree>
    <p:extLst>
      <p:ext uri="{BB962C8B-B14F-4D97-AF65-F5344CB8AC3E}">
        <p14:creationId xmlns:p14="http://schemas.microsoft.com/office/powerpoint/2010/main" val="19544980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Customs / Traditions</a:t>
            </a:r>
          </a:p>
        </p:txBody>
      </p:sp>
      <p:pic>
        <p:nvPicPr>
          <p:cNvPr id="4" name="Picture 3" descr="https://scontent.xx.fbcdn.net/v/t1.0-9/971920_10201762538135930_1692925807_n.jpg?oh=0953c698c764d4a5f1b45d29c75d6c40&amp;oe=58B391F4"/>
          <p:cNvPicPr/>
          <p:nvPr/>
        </p:nvPicPr>
        <p:blipFill>
          <a:blip r:embed="rId2">
            <a:extLst>
              <a:ext uri="{28A0092B-C50C-407E-A947-70E740481C1C}">
                <a14:useLocalDpi xmlns:a14="http://schemas.microsoft.com/office/drawing/2010/main"/>
              </a:ext>
            </a:extLst>
          </a:blip>
          <a:srcRect/>
          <a:stretch>
            <a:fillRect/>
          </a:stretch>
        </p:blipFill>
        <p:spPr bwMode="auto">
          <a:xfrm>
            <a:off x="1624083" y="1295400"/>
            <a:ext cx="5895833" cy="3840162"/>
          </a:xfrm>
          <a:prstGeom prst="rect">
            <a:avLst/>
          </a:prstGeom>
          <a:noFill/>
          <a:ln>
            <a:noFill/>
          </a:ln>
        </p:spPr>
      </p:pic>
      <p:sp>
        <p:nvSpPr>
          <p:cNvPr id="5" name="TextBox 4"/>
          <p:cNvSpPr txBox="1"/>
          <p:nvPr/>
        </p:nvSpPr>
        <p:spPr>
          <a:xfrm>
            <a:off x="457200" y="5486400"/>
            <a:ext cx="8153400" cy="923330"/>
          </a:xfrm>
          <a:prstGeom prst="rect">
            <a:avLst/>
          </a:prstGeom>
          <a:noFill/>
        </p:spPr>
        <p:txBody>
          <a:bodyPr wrap="square" rtlCol="0">
            <a:spAutoFit/>
          </a:bodyPr>
          <a:lstStyle/>
          <a:p>
            <a:r>
              <a:rPr lang="en-US" dirty="0"/>
              <a:t>The California Cadet Corps has a long, proud tradition going back to its formation in 1911.  The Cadet Program has changed over the years, but we still carry out a basic mission – to make our cadets better citizens of the United States of America.</a:t>
            </a:r>
          </a:p>
        </p:txBody>
      </p:sp>
    </p:spTree>
    <p:extLst>
      <p:ext uri="{BB962C8B-B14F-4D97-AF65-F5344CB8AC3E}">
        <p14:creationId xmlns:p14="http://schemas.microsoft.com/office/powerpoint/2010/main" val="35239187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CACC Traditions</a:t>
            </a:r>
          </a:p>
        </p:txBody>
      </p:sp>
      <p:pic>
        <p:nvPicPr>
          <p:cNvPr id="4" name="Picture 3"/>
          <p:cNvPicPr/>
          <p:nvPr/>
        </p:nvPicPr>
        <p:blipFill rotWithShape="1">
          <a:blip r:embed="rId2" cstate="hqprint">
            <a:extLst>
              <a:ext uri="{28A0092B-C50C-407E-A947-70E740481C1C}">
                <a14:useLocalDpi xmlns:a14="http://schemas.microsoft.com/office/drawing/2010/main"/>
              </a:ext>
            </a:extLst>
          </a:blip>
          <a:srcRect/>
          <a:stretch/>
        </p:blipFill>
        <p:spPr bwMode="auto">
          <a:xfrm>
            <a:off x="6248400" y="2362200"/>
            <a:ext cx="2082800" cy="1822450"/>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cstate="hqprint">
            <a:extLst>
              <a:ext uri="{28A0092B-C50C-407E-A947-70E740481C1C}">
                <a14:useLocalDpi xmlns:a14="http://schemas.microsoft.com/office/drawing/2010/main"/>
              </a:ext>
            </a:extLst>
          </a:blip>
          <a:srcRect/>
          <a:stretch/>
        </p:blipFill>
        <p:spPr bwMode="auto">
          <a:xfrm>
            <a:off x="533400" y="1905000"/>
            <a:ext cx="2074545" cy="1913255"/>
          </a:xfrm>
          <a:prstGeom prst="rect">
            <a:avLst/>
          </a:prstGeom>
          <a:ln>
            <a:noFill/>
          </a:ln>
          <a:extLst>
            <a:ext uri="{53640926-AAD7-44D8-BBD7-CCE9431645EC}">
              <a14:shadowObscured xmlns:a14="http://schemas.microsoft.com/office/drawing/2010/main"/>
            </a:ext>
          </a:extLst>
        </p:spPr>
      </p:pic>
      <p:pic>
        <p:nvPicPr>
          <p:cNvPr id="6" name="Picture 5"/>
          <p:cNvPicPr/>
          <p:nvPr/>
        </p:nvPicPr>
        <p:blipFill>
          <a:blip r:embed="rId4" cstate="print">
            <a:extLst>
              <a:ext uri="{28A0092B-C50C-407E-A947-70E740481C1C}">
                <a14:useLocalDpi xmlns:a14="http://schemas.microsoft.com/office/drawing/2010/main"/>
              </a:ext>
            </a:extLst>
          </a:blip>
          <a:stretch>
            <a:fillRect/>
          </a:stretch>
        </p:blipFill>
        <p:spPr>
          <a:xfrm>
            <a:off x="609600" y="4419600"/>
            <a:ext cx="3733800" cy="2099945"/>
          </a:xfrm>
          <a:prstGeom prst="rect">
            <a:avLst/>
          </a:prstGeom>
        </p:spPr>
      </p:pic>
      <p:sp>
        <p:nvSpPr>
          <p:cNvPr id="8" name="TextBox 7"/>
          <p:cNvSpPr txBox="1"/>
          <p:nvPr/>
        </p:nvSpPr>
        <p:spPr>
          <a:xfrm>
            <a:off x="2607945" y="1905000"/>
            <a:ext cx="2421255" cy="369332"/>
          </a:xfrm>
          <a:prstGeom prst="rect">
            <a:avLst/>
          </a:prstGeom>
          <a:noFill/>
        </p:spPr>
        <p:txBody>
          <a:bodyPr wrap="square" rtlCol="0">
            <a:spAutoFit/>
          </a:bodyPr>
          <a:lstStyle/>
          <a:p>
            <a:r>
              <a:rPr lang="en-US" dirty="0"/>
              <a:t>Stillwell Saber</a:t>
            </a:r>
          </a:p>
        </p:txBody>
      </p:sp>
      <p:sp>
        <p:nvSpPr>
          <p:cNvPr id="9" name="TextBox 8"/>
          <p:cNvSpPr txBox="1"/>
          <p:nvPr/>
        </p:nvSpPr>
        <p:spPr>
          <a:xfrm>
            <a:off x="4800600" y="2538461"/>
            <a:ext cx="1676400" cy="646331"/>
          </a:xfrm>
          <a:prstGeom prst="rect">
            <a:avLst/>
          </a:prstGeom>
          <a:noFill/>
        </p:spPr>
        <p:txBody>
          <a:bodyPr wrap="square" rtlCol="0">
            <a:spAutoFit/>
          </a:bodyPr>
          <a:lstStyle/>
          <a:p>
            <a:r>
              <a:rPr lang="en-US" dirty="0"/>
              <a:t>Red Beret for Survival</a:t>
            </a:r>
          </a:p>
        </p:txBody>
      </p:sp>
      <p:sp>
        <p:nvSpPr>
          <p:cNvPr id="10" name="TextBox 9"/>
          <p:cNvSpPr txBox="1"/>
          <p:nvPr/>
        </p:nvSpPr>
        <p:spPr>
          <a:xfrm>
            <a:off x="4267200" y="4419600"/>
            <a:ext cx="1981200" cy="369332"/>
          </a:xfrm>
          <a:prstGeom prst="rect">
            <a:avLst/>
          </a:prstGeom>
          <a:noFill/>
        </p:spPr>
        <p:txBody>
          <a:bodyPr wrap="square" rtlCol="0">
            <a:spAutoFit/>
          </a:bodyPr>
          <a:lstStyle/>
          <a:p>
            <a:r>
              <a:rPr lang="en-US" dirty="0"/>
              <a:t>Summer Camp</a:t>
            </a:r>
          </a:p>
        </p:txBody>
      </p:sp>
      <p:grpSp>
        <p:nvGrpSpPr>
          <p:cNvPr id="13" name="Group 12"/>
          <p:cNvGrpSpPr/>
          <p:nvPr/>
        </p:nvGrpSpPr>
        <p:grpSpPr>
          <a:xfrm>
            <a:off x="5663820" y="4305615"/>
            <a:ext cx="2870579" cy="2656534"/>
            <a:chOff x="5663820" y="4305615"/>
            <a:chExt cx="2870579" cy="2656534"/>
          </a:xfrm>
        </p:grpSpPr>
        <p:sp>
          <p:nvSpPr>
            <p:cNvPr id="11" name="7-Point Star 10"/>
            <p:cNvSpPr/>
            <p:nvPr/>
          </p:nvSpPr>
          <p:spPr>
            <a:xfrm>
              <a:off x="5663820" y="4305615"/>
              <a:ext cx="2870579" cy="2656534"/>
            </a:xfrm>
            <a:prstGeom prst="star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20116310">
              <a:off x="5920304" y="5054074"/>
              <a:ext cx="2362200" cy="1200329"/>
            </a:xfrm>
            <a:prstGeom prst="rect">
              <a:avLst/>
            </a:prstGeom>
            <a:noFill/>
          </p:spPr>
          <p:txBody>
            <a:bodyPr wrap="square" rtlCol="0">
              <a:spAutoFit/>
            </a:bodyPr>
            <a:lstStyle/>
            <a:p>
              <a:pPr algn="ctr"/>
              <a:r>
                <a:rPr lang="en-US" dirty="0"/>
                <a:t>Cadet Battalion &amp; Brigade</a:t>
              </a:r>
            </a:p>
            <a:p>
              <a:pPr algn="ctr"/>
              <a:r>
                <a:rPr lang="en-US" dirty="0"/>
                <a:t>Numbers and Names</a:t>
              </a:r>
            </a:p>
            <a:p>
              <a:endParaRPr lang="en-US" dirty="0"/>
            </a:p>
          </p:txBody>
        </p:sp>
      </p:grpSp>
    </p:spTree>
    <p:extLst>
      <p:ext uri="{BB962C8B-B14F-4D97-AF65-F5344CB8AC3E}">
        <p14:creationId xmlns:p14="http://schemas.microsoft.com/office/powerpoint/2010/main" val="831189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Check on Learning</a:t>
            </a:r>
          </a:p>
        </p:txBody>
      </p:sp>
      <p:sp>
        <p:nvSpPr>
          <p:cNvPr id="6" name="Content Placeholder 5"/>
          <p:cNvSpPr>
            <a:spLocks noGrp="1"/>
          </p:cNvSpPr>
          <p:nvPr>
            <p:ph idx="1"/>
          </p:nvPr>
        </p:nvSpPr>
        <p:spPr>
          <a:xfrm>
            <a:off x="914400" y="2362200"/>
            <a:ext cx="8229600" cy="2468563"/>
          </a:xfrm>
        </p:spPr>
        <p:txBody>
          <a:bodyPr>
            <a:normAutofit/>
          </a:bodyPr>
          <a:lstStyle/>
          <a:p>
            <a:pPr marL="514350" indent="-514350">
              <a:buFont typeface="+mj-lt"/>
              <a:buAutoNum type="arabicPeriod"/>
            </a:pPr>
            <a:r>
              <a:rPr lang="en-US" dirty="0" smtClean="0">
                <a:solidFill>
                  <a:srgbClr val="0070C0"/>
                </a:solidFill>
              </a:rPr>
              <a:t>Name two Cadet Corps traditions.</a:t>
            </a:r>
          </a:p>
          <a:p>
            <a:pPr marL="514350" indent="-514350">
              <a:buFont typeface="+mj-lt"/>
              <a:buAutoNum type="arabicPeriod"/>
            </a:pPr>
            <a:r>
              <a:rPr lang="en-US" dirty="0" smtClean="0">
                <a:solidFill>
                  <a:srgbClr val="0070C0"/>
                </a:solidFill>
              </a:rPr>
              <a:t>Is the salute a custom/tradition or a courtesy?</a:t>
            </a:r>
          </a:p>
          <a:p>
            <a:pPr marL="0" indent="0">
              <a:buNone/>
            </a:pPr>
            <a:endParaRPr lang="en-US" dirty="0">
              <a:solidFill>
                <a:srgbClr val="0070C0"/>
              </a:solidFill>
            </a:endParaRPr>
          </a:p>
        </p:txBody>
      </p:sp>
    </p:spTree>
    <p:extLst>
      <p:ext uri="{BB962C8B-B14F-4D97-AF65-F5344CB8AC3E}">
        <p14:creationId xmlns:p14="http://schemas.microsoft.com/office/powerpoint/2010/main" val="1173705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rank</a:t>
            </a:r>
          </a:p>
        </p:txBody>
      </p:sp>
      <p:sp>
        <p:nvSpPr>
          <p:cNvPr id="5" name="Text Placeholder 4"/>
          <p:cNvSpPr>
            <a:spLocks noGrp="1"/>
          </p:cNvSpPr>
          <p:nvPr>
            <p:ph type="body" idx="1"/>
          </p:nvPr>
        </p:nvSpPr>
        <p:spPr/>
        <p:txBody>
          <a:bodyPr/>
          <a:lstStyle/>
          <a:p>
            <a:r>
              <a:rPr lang="en-US" dirty="0"/>
              <a:t>A2.	Identify all Cadet Corps and US Army ranks.  Be familiar with the military history of rank. Understand the purpose of each rank. </a:t>
            </a:r>
          </a:p>
        </p:txBody>
      </p:sp>
    </p:spTree>
    <p:extLst>
      <p:ext uri="{BB962C8B-B14F-4D97-AF65-F5344CB8AC3E}">
        <p14:creationId xmlns:p14="http://schemas.microsoft.com/office/powerpoint/2010/main" val="14646899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Cadet Corps Taboos</a:t>
            </a:r>
            <a:br>
              <a:rPr lang="en-US" dirty="0"/>
            </a:br>
            <a:endParaRPr lang="en-US" dirty="0"/>
          </a:p>
        </p:txBody>
      </p:sp>
      <p:sp>
        <p:nvSpPr>
          <p:cNvPr id="5" name="Text Placeholder 4"/>
          <p:cNvSpPr>
            <a:spLocks noGrp="1"/>
          </p:cNvSpPr>
          <p:nvPr>
            <p:ph type="body" idx="1"/>
          </p:nvPr>
        </p:nvSpPr>
        <p:spPr/>
        <p:txBody>
          <a:bodyPr/>
          <a:lstStyle/>
          <a:p>
            <a:r>
              <a:rPr lang="en-US" dirty="0"/>
              <a:t>A11. 	 Identify, from a list Taboos, things that members of the Cadet Corps will not do.</a:t>
            </a:r>
          </a:p>
        </p:txBody>
      </p:sp>
    </p:spTree>
    <p:extLst>
      <p:ext uri="{BB962C8B-B14F-4D97-AF65-F5344CB8AC3E}">
        <p14:creationId xmlns:p14="http://schemas.microsoft.com/office/powerpoint/2010/main" val="28811176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body" idx="1"/>
          </p:nvPr>
        </p:nvSpPr>
        <p:spPr>
          <a:xfrm>
            <a:off x="609600" y="1752600"/>
            <a:ext cx="7924800" cy="1752600"/>
          </a:xfrm>
        </p:spPr>
        <p:txBody>
          <a:bodyPr>
            <a:normAutofit fontScale="25000" lnSpcReduction="20000"/>
          </a:bodyPr>
          <a:lstStyle/>
          <a:p>
            <a:pPr eaLnBrk="1" hangingPunct="1">
              <a:lnSpc>
                <a:spcPct val="90000"/>
              </a:lnSpc>
              <a:buFontTx/>
              <a:buNone/>
            </a:pPr>
            <a:endParaRPr lang="en-US" altLang="en-US" sz="2400" dirty="0"/>
          </a:p>
          <a:p>
            <a:pPr lvl="0"/>
            <a:r>
              <a:rPr lang="en-US" sz="11200" dirty="0"/>
              <a:t>Never criticize the Cadet Corps or a leader in public. (this includes Social Media)</a:t>
            </a:r>
          </a:p>
          <a:p>
            <a:pPr lvl="0"/>
            <a:r>
              <a:rPr lang="en-US" sz="11200" dirty="0"/>
              <a:t>Never go "over the heads" of superiors - don't jump the chain of command. </a:t>
            </a:r>
          </a:p>
          <a:p>
            <a:pPr lvl="0"/>
            <a:r>
              <a:rPr lang="en-US" sz="11200" dirty="0"/>
              <a:t>Never offer excuses, unless asked to explain. </a:t>
            </a:r>
          </a:p>
          <a:p>
            <a:pPr lvl="0"/>
            <a:r>
              <a:rPr lang="en-US" sz="11200" dirty="0"/>
              <a:t>Never "wear" a superior's rank by saying something like, "the First Sergeant wants this done now," when in fact the First Sergeant said no such thing. Speak with your own voice. </a:t>
            </a:r>
          </a:p>
          <a:p>
            <a:pPr lvl="0"/>
            <a:r>
              <a:rPr lang="en-US" sz="11200" dirty="0"/>
              <a:t>Never turn and walk away to avoid giving the hand salute. </a:t>
            </a:r>
          </a:p>
        </p:txBody>
      </p:sp>
      <p:sp>
        <p:nvSpPr>
          <p:cNvPr id="75779" name="Rectangle 3"/>
          <p:cNvSpPr>
            <a:spLocks noChangeArrowheads="1"/>
          </p:cNvSpPr>
          <p:nvPr/>
        </p:nvSpPr>
        <p:spPr bwMode="auto">
          <a:xfrm>
            <a:off x="0" y="304800"/>
            <a:ext cx="9144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dirty="0">
                <a:latin typeface="+mj-lt"/>
                <a:ea typeface="+mj-ea"/>
                <a:cs typeface="+mj-cs"/>
              </a:rPr>
              <a:t>Taboos</a:t>
            </a:r>
          </a:p>
        </p:txBody>
      </p:sp>
    </p:spTree>
    <p:extLst>
      <p:ext uri="{BB962C8B-B14F-4D97-AF65-F5344CB8AC3E}">
        <p14:creationId xmlns:p14="http://schemas.microsoft.com/office/powerpoint/2010/main" val="4282182943"/>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Taboos</a:t>
            </a:r>
          </a:p>
        </p:txBody>
      </p:sp>
      <p:sp>
        <p:nvSpPr>
          <p:cNvPr id="3" name="Content Placeholder 2"/>
          <p:cNvSpPr>
            <a:spLocks noGrp="1"/>
          </p:cNvSpPr>
          <p:nvPr>
            <p:ph idx="1"/>
          </p:nvPr>
        </p:nvSpPr>
        <p:spPr/>
        <p:txBody>
          <a:bodyPr>
            <a:normAutofit fontScale="25000" lnSpcReduction="20000"/>
          </a:bodyPr>
          <a:lstStyle/>
          <a:p>
            <a:pPr lvl="0"/>
            <a:r>
              <a:rPr lang="en-US" sz="11200" dirty="0"/>
              <a:t>Never go indoors or pretend you don't hear to avoid standing reveille or retreat. Proudly respect the flag!</a:t>
            </a:r>
          </a:p>
          <a:p>
            <a:pPr lvl="0"/>
            <a:r>
              <a:rPr lang="en-US" sz="11200" dirty="0"/>
              <a:t>If you don't know the answer to a superior's question, you will never go wrong with the response, "I don't know sir, but I'll find out."</a:t>
            </a:r>
          </a:p>
          <a:p>
            <a:pPr lvl="0"/>
            <a:r>
              <a:rPr lang="en-US" sz="11200" dirty="0"/>
              <a:t>Never chew gum while in uniform</a:t>
            </a:r>
          </a:p>
          <a:p>
            <a:pPr lvl="0"/>
            <a:r>
              <a:rPr lang="en-US" sz="11200" dirty="0"/>
              <a:t>Never spread gossip or rumors</a:t>
            </a:r>
          </a:p>
          <a:p>
            <a:pPr lvl="0"/>
            <a:r>
              <a:rPr lang="en-US" sz="11200" dirty="0"/>
              <a:t>Never use profanity or vulgar words</a:t>
            </a:r>
          </a:p>
          <a:p>
            <a:pPr lvl="0"/>
            <a:r>
              <a:rPr lang="en-US" sz="11200" dirty="0"/>
              <a:t>Never walk or stand with your hands in your pockets</a:t>
            </a:r>
          </a:p>
          <a:p>
            <a:endParaRPr lang="en-US" dirty="0"/>
          </a:p>
        </p:txBody>
      </p:sp>
    </p:spTree>
    <p:extLst>
      <p:ext uri="{BB962C8B-B14F-4D97-AF65-F5344CB8AC3E}">
        <p14:creationId xmlns:p14="http://schemas.microsoft.com/office/powerpoint/2010/main" val="6258184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Check on Learning</a:t>
            </a:r>
          </a:p>
        </p:txBody>
      </p:sp>
      <p:sp>
        <p:nvSpPr>
          <p:cNvPr id="6" name="Content Placeholder 5"/>
          <p:cNvSpPr>
            <a:spLocks noGrp="1"/>
          </p:cNvSpPr>
          <p:nvPr>
            <p:ph idx="1"/>
          </p:nvPr>
        </p:nvSpPr>
        <p:spPr>
          <a:xfrm>
            <a:off x="457200" y="2057400"/>
            <a:ext cx="8229600" cy="4525963"/>
          </a:xfrm>
        </p:spPr>
        <p:txBody>
          <a:bodyPr>
            <a:normAutofit/>
          </a:bodyPr>
          <a:lstStyle/>
          <a:p>
            <a:pPr marL="0" indent="0" algn="ctr">
              <a:buNone/>
            </a:pPr>
            <a:r>
              <a:rPr lang="en-US" sz="2800" dirty="0" smtClean="0">
                <a:solidFill>
                  <a:srgbClr val="0070C0"/>
                </a:solidFill>
              </a:rPr>
              <a:t>Identify which of the examples below are taboos.</a:t>
            </a:r>
          </a:p>
          <a:p>
            <a:pPr marL="0" indent="0">
              <a:buNone/>
            </a:pPr>
            <a:endParaRPr lang="en-US" dirty="0" smtClean="0">
              <a:solidFill>
                <a:srgbClr val="FF0000"/>
              </a:solidFill>
            </a:endParaRPr>
          </a:p>
          <a:p>
            <a:pPr>
              <a:buFont typeface="Wingdings" panose="05000000000000000000" pitchFamily="2" charset="2"/>
              <a:buChar char="Ø"/>
            </a:pPr>
            <a:r>
              <a:rPr lang="en-US" dirty="0" smtClean="0">
                <a:solidFill>
                  <a:srgbClr val="FF0000"/>
                </a:solidFill>
              </a:rPr>
              <a:t>Never arrive at class late</a:t>
            </a:r>
          </a:p>
          <a:p>
            <a:pPr>
              <a:buFont typeface="Wingdings" panose="05000000000000000000" pitchFamily="2" charset="2"/>
              <a:buChar char="Ø"/>
            </a:pPr>
            <a:r>
              <a:rPr lang="en-US" dirty="0" smtClean="0">
                <a:solidFill>
                  <a:srgbClr val="FF0000"/>
                </a:solidFill>
              </a:rPr>
              <a:t>Never offer an excuse unless asked to explain</a:t>
            </a:r>
          </a:p>
          <a:p>
            <a:pPr>
              <a:buFont typeface="Wingdings" panose="05000000000000000000" pitchFamily="2" charset="2"/>
              <a:buChar char="Ø"/>
            </a:pPr>
            <a:r>
              <a:rPr lang="en-US" dirty="0" smtClean="0">
                <a:solidFill>
                  <a:srgbClr val="FF0000"/>
                </a:solidFill>
              </a:rPr>
              <a:t>Never stand with your hands in your pockets</a:t>
            </a:r>
          </a:p>
          <a:p>
            <a:pPr>
              <a:buFont typeface="Wingdings" panose="05000000000000000000" pitchFamily="2" charset="2"/>
              <a:buChar char="Ø"/>
            </a:pPr>
            <a:r>
              <a:rPr lang="en-US" dirty="0" smtClean="0">
                <a:solidFill>
                  <a:srgbClr val="FF0000"/>
                </a:solidFill>
              </a:rPr>
              <a:t>Never use the chain of command to solve a problem</a:t>
            </a:r>
          </a:p>
          <a:p>
            <a:pPr marL="0" indent="0">
              <a:buNone/>
            </a:pPr>
            <a:endParaRPr lang="en-US" dirty="0">
              <a:solidFill>
                <a:srgbClr val="0070C0"/>
              </a:solidFill>
            </a:endParaRPr>
          </a:p>
        </p:txBody>
      </p:sp>
    </p:spTree>
    <p:extLst>
      <p:ext uri="{BB962C8B-B14F-4D97-AF65-F5344CB8AC3E}">
        <p14:creationId xmlns:p14="http://schemas.microsoft.com/office/powerpoint/2010/main" val="3803438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Grooming</a:t>
            </a:r>
          </a:p>
        </p:txBody>
      </p:sp>
      <p:sp>
        <p:nvSpPr>
          <p:cNvPr id="5" name="Text Placeholder 4"/>
          <p:cNvSpPr>
            <a:spLocks noGrp="1"/>
          </p:cNvSpPr>
          <p:nvPr>
            <p:ph type="body" idx="1"/>
          </p:nvPr>
        </p:nvSpPr>
        <p:spPr/>
        <p:txBody>
          <a:bodyPr/>
          <a:lstStyle/>
          <a:p>
            <a:r>
              <a:rPr lang="en-US" dirty="0"/>
              <a:t>A12. Identify how good grooming shows respect and courtesy for those around you. </a:t>
            </a:r>
          </a:p>
        </p:txBody>
      </p:sp>
    </p:spTree>
    <p:extLst>
      <p:ext uri="{BB962C8B-B14F-4D97-AF65-F5344CB8AC3E}">
        <p14:creationId xmlns:p14="http://schemas.microsoft.com/office/powerpoint/2010/main" val="40410369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Grooming</a:t>
            </a:r>
          </a:p>
        </p:txBody>
      </p:sp>
      <p:pic>
        <p:nvPicPr>
          <p:cNvPr id="4" name="Picture 12" descr="New Class 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443796"/>
            <a:ext cx="1752600" cy="5208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Callout 4"/>
          <p:cNvSpPr/>
          <p:nvPr/>
        </p:nvSpPr>
        <p:spPr>
          <a:xfrm rot="928042">
            <a:off x="5250368" y="1117673"/>
            <a:ext cx="1905000" cy="1401762"/>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ular Callout 5"/>
          <p:cNvSpPr/>
          <p:nvPr/>
        </p:nvSpPr>
        <p:spPr>
          <a:xfrm rot="19997686">
            <a:off x="1346055" y="829568"/>
            <a:ext cx="1899898" cy="1447800"/>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ud Callout 6"/>
          <p:cNvSpPr/>
          <p:nvPr/>
        </p:nvSpPr>
        <p:spPr>
          <a:xfrm rot="6136419">
            <a:off x="5676900" y="2727277"/>
            <a:ext cx="2476500" cy="22860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12-Point Star 7"/>
          <p:cNvSpPr/>
          <p:nvPr/>
        </p:nvSpPr>
        <p:spPr>
          <a:xfrm>
            <a:off x="0" y="2829365"/>
            <a:ext cx="3227954" cy="3823397"/>
          </a:xfrm>
          <a:prstGeom prst="star1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rved Down Ribbon 8"/>
          <p:cNvSpPr/>
          <p:nvPr/>
        </p:nvSpPr>
        <p:spPr>
          <a:xfrm>
            <a:off x="5715000" y="5562600"/>
            <a:ext cx="3124200" cy="990600"/>
          </a:xfrm>
          <a:prstGeom prst="ellipse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9879706">
            <a:off x="1416722" y="1127661"/>
            <a:ext cx="2022144" cy="646331"/>
          </a:xfrm>
          <a:prstGeom prst="rect">
            <a:avLst/>
          </a:prstGeom>
          <a:noFill/>
        </p:spPr>
        <p:txBody>
          <a:bodyPr wrap="square" rtlCol="0">
            <a:spAutoFit/>
          </a:bodyPr>
          <a:lstStyle/>
          <a:p>
            <a:r>
              <a:rPr lang="en-US" dirty="0"/>
              <a:t>Good Haircut = good attitude</a:t>
            </a:r>
          </a:p>
        </p:txBody>
      </p:sp>
      <p:sp>
        <p:nvSpPr>
          <p:cNvPr id="11" name="TextBox 10"/>
          <p:cNvSpPr txBox="1"/>
          <p:nvPr/>
        </p:nvSpPr>
        <p:spPr>
          <a:xfrm>
            <a:off x="5535046" y="1402509"/>
            <a:ext cx="1627754" cy="923330"/>
          </a:xfrm>
          <a:prstGeom prst="rect">
            <a:avLst/>
          </a:prstGeom>
          <a:noFill/>
        </p:spPr>
        <p:txBody>
          <a:bodyPr wrap="square" rtlCol="0">
            <a:spAutoFit/>
          </a:bodyPr>
          <a:lstStyle/>
          <a:p>
            <a:r>
              <a:rPr lang="en-US" dirty="0"/>
              <a:t>Uniform worn properly = </a:t>
            </a:r>
          </a:p>
          <a:p>
            <a:r>
              <a:rPr lang="en-US" dirty="0"/>
              <a:t>I care</a:t>
            </a:r>
          </a:p>
        </p:txBody>
      </p:sp>
      <p:sp>
        <p:nvSpPr>
          <p:cNvPr id="12" name="TextBox 11"/>
          <p:cNvSpPr txBox="1"/>
          <p:nvPr/>
        </p:nvSpPr>
        <p:spPr>
          <a:xfrm>
            <a:off x="6202868" y="3276600"/>
            <a:ext cx="1645732" cy="1200329"/>
          </a:xfrm>
          <a:prstGeom prst="rect">
            <a:avLst/>
          </a:prstGeom>
          <a:noFill/>
        </p:spPr>
        <p:txBody>
          <a:bodyPr wrap="square" rtlCol="0">
            <a:spAutoFit/>
          </a:bodyPr>
          <a:lstStyle/>
          <a:p>
            <a:r>
              <a:rPr lang="en-US" dirty="0"/>
              <a:t>Clean, neat and tidy – ready to do my job and be a leader</a:t>
            </a:r>
          </a:p>
        </p:txBody>
      </p:sp>
      <p:sp>
        <p:nvSpPr>
          <p:cNvPr id="13" name="TextBox 12"/>
          <p:cNvSpPr txBox="1"/>
          <p:nvPr/>
        </p:nvSpPr>
        <p:spPr>
          <a:xfrm>
            <a:off x="6408760" y="5867400"/>
            <a:ext cx="1742054" cy="646331"/>
          </a:xfrm>
          <a:prstGeom prst="rect">
            <a:avLst/>
          </a:prstGeom>
          <a:noFill/>
        </p:spPr>
        <p:txBody>
          <a:bodyPr wrap="square" rtlCol="0">
            <a:spAutoFit/>
          </a:bodyPr>
          <a:lstStyle/>
          <a:p>
            <a:pPr algn="ctr"/>
            <a:r>
              <a:rPr lang="en-US" dirty="0"/>
              <a:t>How you present yourself</a:t>
            </a:r>
          </a:p>
        </p:txBody>
      </p:sp>
      <p:sp>
        <p:nvSpPr>
          <p:cNvPr id="14" name="TextBox 13"/>
          <p:cNvSpPr txBox="1"/>
          <p:nvPr/>
        </p:nvSpPr>
        <p:spPr>
          <a:xfrm>
            <a:off x="457200" y="3886200"/>
            <a:ext cx="2438400" cy="1754326"/>
          </a:xfrm>
          <a:prstGeom prst="rect">
            <a:avLst/>
          </a:prstGeom>
          <a:noFill/>
        </p:spPr>
        <p:txBody>
          <a:bodyPr wrap="square" rtlCol="0">
            <a:spAutoFit/>
          </a:bodyPr>
          <a:lstStyle/>
          <a:p>
            <a:r>
              <a:rPr lang="en-US" dirty="0"/>
              <a:t>Hair, hands/nails</a:t>
            </a:r>
          </a:p>
          <a:p>
            <a:r>
              <a:rPr lang="en-US" dirty="0"/>
              <a:t>Breath, body odor</a:t>
            </a:r>
          </a:p>
          <a:p>
            <a:r>
              <a:rPr lang="en-US" dirty="0"/>
              <a:t>Clean clothes</a:t>
            </a:r>
          </a:p>
          <a:p>
            <a:r>
              <a:rPr lang="en-US" dirty="0"/>
              <a:t>Pressed uniform</a:t>
            </a:r>
          </a:p>
          <a:p>
            <a:r>
              <a:rPr lang="en-US" dirty="0"/>
              <a:t>Insignia worn correctly</a:t>
            </a:r>
          </a:p>
          <a:p>
            <a:r>
              <a:rPr lang="en-US" dirty="0"/>
              <a:t>Shoes shined</a:t>
            </a:r>
          </a:p>
        </p:txBody>
      </p:sp>
    </p:spTree>
    <p:extLst>
      <p:ext uri="{BB962C8B-B14F-4D97-AF65-F5344CB8AC3E}">
        <p14:creationId xmlns:p14="http://schemas.microsoft.com/office/powerpoint/2010/main" val="4479295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Check on Learning</a:t>
            </a:r>
          </a:p>
        </p:txBody>
      </p:sp>
      <p:sp>
        <p:nvSpPr>
          <p:cNvPr id="6" name="Content Placeholder 5"/>
          <p:cNvSpPr>
            <a:spLocks noGrp="1"/>
          </p:cNvSpPr>
          <p:nvPr>
            <p:ph idx="1"/>
          </p:nvPr>
        </p:nvSpPr>
        <p:spPr/>
        <p:txBody>
          <a:bodyPr>
            <a:normAutofit/>
          </a:bodyPr>
          <a:lstStyle/>
          <a:p>
            <a:pPr marL="514350" indent="-514350">
              <a:buFont typeface="+mj-lt"/>
              <a:buAutoNum type="arabicPeriod"/>
            </a:pPr>
            <a:r>
              <a:rPr lang="en-US" dirty="0" smtClean="0">
                <a:solidFill>
                  <a:srgbClr val="0070C0"/>
                </a:solidFill>
              </a:rPr>
              <a:t>T / F  </a:t>
            </a:r>
            <a:r>
              <a:rPr lang="en-US" dirty="0" smtClean="0"/>
              <a:t>Grooming is only important in uniform.</a:t>
            </a:r>
          </a:p>
          <a:p>
            <a:pPr marL="514350" indent="-514350">
              <a:buFont typeface="+mj-lt"/>
              <a:buAutoNum type="arabicPeriod"/>
            </a:pPr>
            <a:r>
              <a:rPr lang="en-US" dirty="0" smtClean="0">
                <a:solidFill>
                  <a:srgbClr val="0070C0"/>
                </a:solidFill>
              </a:rPr>
              <a:t>T / F  </a:t>
            </a:r>
            <a:r>
              <a:rPr lang="en-US" dirty="0"/>
              <a:t>It’s okay to put on your make-up in the back of the classroom.</a:t>
            </a:r>
          </a:p>
          <a:p>
            <a:pPr marL="514350" indent="-514350">
              <a:buFont typeface="+mj-lt"/>
              <a:buAutoNum type="arabicPeriod"/>
            </a:pPr>
            <a:r>
              <a:rPr lang="en-US" dirty="0" smtClean="0">
                <a:solidFill>
                  <a:srgbClr val="0070C0"/>
                </a:solidFill>
              </a:rPr>
              <a:t>T / F  </a:t>
            </a:r>
            <a:r>
              <a:rPr lang="en-US" dirty="0"/>
              <a:t>Your Class B shirt should have military creases down the back and front.</a:t>
            </a:r>
          </a:p>
          <a:p>
            <a:pPr marL="0" indent="0">
              <a:buNone/>
            </a:pPr>
            <a:endParaRPr lang="en-US" dirty="0">
              <a:solidFill>
                <a:srgbClr val="0070C0"/>
              </a:solidFill>
            </a:endParaRPr>
          </a:p>
        </p:txBody>
      </p:sp>
    </p:spTree>
    <p:extLst>
      <p:ext uri="{BB962C8B-B14F-4D97-AF65-F5344CB8AC3E}">
        <p14:creationId xmlns:p14="http://schemas.microsoft.com/office/powerpoint/2010/main" val="11541686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Chain of Command</a:t>
            </a:r>
          </a:p>
        </p:txBody>
      </p:sp>
      <p:sp>
        <p:nvSpPr>
          <p:cNvPr id="5" name="Text Placeholder 4"/>
          <p:cNvSpPr>
            <a:spLocks noGrp="1"/>
          </p:cNvSpPr>
          <p:nvPr>
            <p:ph type="body" idx="1"/>
          </p:nvPr>
        </p:nvSpPr>
        <p:spPr/>
        <p:txBody>
          <a:bodyPr/>
          <a:lstStyle/>
          <a:p>
            <a:r>
              <a:rPr lang="en-US" dirty="0"/>
              <a:t>A14. 	List in order the positions of the chain of command from Cadet through the Governor.  Describe the three chains of command that exist within the Cadet Corps structure.</a:t>
            </a:r>
          </a:p>
          <a:p>
            <a:endParaRPr lang="en-US" dirty="0"/>
          </a:p>
        </p:txBody>
      </p:sp>
    </p:spTree>
    <p:extLst>
      <p:ext uri="{BB962C8B-B14F-4D97-AF65-F5344CB8AC3E}">
        <p14:creationId xmlns:p14="http://schemas.microsoft.com/office/powerpoint/2010/main" val="1761397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0" y="76200"/>
            <a:ext cx="8991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800" b="1" dirty="0">
                <a:solidFill>
                  <a:srgbClr val="0000D0"/>
                </a:solidFill>
                <a:latin typeface="Arial Black" panose="020B0A04020102020204" pitchFamily="34" charset="0"/>
              </a:rPr>
              <a:t>   </a:t>
            </a:r>
            <a:r>
              <a:rPr lang="en-US" altLang="en-US" sz="4400" b="1" dirty="0">
                <a:latin typeface="+mn-lt"/>
              </a:rPr>
              <a:t>A Chain of Command</a:t>
            </a:r>
          </a:p>
        </p:txBody>
      </p:sp>
      <p:sp>
        <p:nvSpPr>
          <p:cNvPr id="71683" name="Rectangle 3"/>
          <p:cNvSpPr>
            <a:spLocks noChangeArrowheads="1"/>
          </p:cNvSpPr>
          <p:nvPr/>
        </p:nvSpPr>
        <p:spPr bwMode="auto">
          <a:xfrm>
            <a:off x="7920038" y="18478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684" name="Rectangle 4"/>
          <p:cNvSpPr>
            <a:spLocks noChangeArrowheads="1"/>
          </p:cNvSpPr>
          <p:nvPr/>
        </p:nvSpPr>
        <p:spPr bwMode="auto">
          <a:xfrm>
            <a:off x="8258175" y="1636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121941" name="Group 85"/>
          <p:cNvGrpSpPr>
            <a:grpSpLocks/>
          </p:cNvGrpSpPr>
          <p:nvPr/>
        </p:nvGrpSpPr>
        <p:grpSpPr bwMode="auto">
          <a:xfrm>
            <a:off x="1905000" y="1828800"/>
            <a:ext cx="838200" cy="3657600"/>
            <a:chOff x="1200" y="1152"/>
            <a:chExt cx="528" cy="2304"/>
          </a:xfrm>
        </p:grpSpPr>
        <p:sp>
          <p:nvSpPr>
            <p:cNvPr id="71719" name="Line 62"/>
            <p:cNvSpPr>
              <a:spLocks noChangeShapeType="1"/>
            </p:cNvSpPr>
            <p:nvPr/>
          </p:nvSpPr>
          <p:spPr bwMode="auto">
            <a:xfrm flipH="1">
              <a:off x="1200" y="1152"/>
              <a:ext cx="528" cy="2304"/>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20" name="Text Box 64"/>
            <p:cNvSpPr txBox="1">
              <a:spLocks noChangeArrowheads="1"/>
            </p:cNvSpPr>
            <p:nvPr/>
          </p:nvSpPr>
          <p:spPr bwMode="auto">
            <a:xfrm rot="-4613461">
              <a:off x="599" y="1990"/>
              <a:ext cx="14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000000"/>
                  </a:solidFill>
                </a:rPr>
                <a:t>Flow of Information</a:t>
              </a:r>
            </a:p>
          </p:txBody>
        </p:sp>
      </p:grpSp>
      <p:grpSp>
        <p:nvGrpSpPr>
          <p:cNvPr id="121942" name="Group 86"/>
          <p:cNvGrpSpPr>
            <a:grpSpLocks/>
          </p:cNvGrpSpPr>
          <p:nvPr/>
        </p:nvGrpSpPr>
        <p:grpSpPr bwMode="auto">
          <a:xfrm>
            <a:off x="6629400" y="1828800"/>
            <a:ext cx="747713" cy="3810000"/>
            <a:chOff x="4176" y="1152"/>
            <a:chExt cx="471" cy="2400"/>
          </a:xfrm>
        </p:grpSpPr>
        <p:sp>
          <p:nvSpPr>
            <p:cNvPr id="71717" name="Line 63"/>
            <p:cNvSpPr>
              <a:spLocks noChangeShapeType="1"/>
            </p:cNvSpPr>
            <p:nvPr/>
          </p:nvSpPr>
          <p:spPr bwMode="auto">
            <a:xfrm rot="10800000">
              <a:off x="4176" y="1152"/>
              <a:ext cx="432" cy="2400"/>
            </a:xfrm>
            <a:prstGeom prst="line">
              <a:avLst/>
            </a:prstGeom>
            <a:noFill/>
            <a:ln w="762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18" name="Text Box 65"/>
            <p:cNvSpPr txBox="1">
              <a:spLocks noChangeArrowheads="1"/>
            </p:cNvSpPr>
            <p:nvPr/>
          </p:nvSpPr>
          <p:spPr bwMode="auto">
            <a:xfrm rot="4708471">
              <a:off x="3806" y="2038"/>
              <a:ext cx="14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000000"/>
                  </a:solidFill>
                </a:rPr>
                <a:t>Flow of Information</a:t>
              </a:r>
            </a:p>
          </p:txBody>
        </p:sp>
      </p:grpSp>
      <p:grpSp>
        <p:nvGrpSpPr>
          <p:cNvPr id="121933" name="Group 77"/>
          <p:cNvGrpSpPr>
            <a:grpSpLocks/>
          </p:cNvGrpSpPr>
          <p:nvPr/>
        </p:nvGrpSpPr>
        <p:grpSpPr bwMode="auto">
          <a:xfrm>
            <a:off x="3638550" y="2133600"/>
            <a:ext cx="2133600" cy="457200"/>
            <a:chOff x="2292" y="1152"/>
            <a:chExt cx="1344" cy="288"/>
          </a:xfrm>
        </p:grpSpPr>
        <p:sp>
          <p:nvSpPr>
            <p:cNvPr id="71715" name="Rectangle 36"/>
            <p:cNvSpPr>
              <a:spLocks noChangeArrowheads="1"/>
            </p:cNvSpPr>
            <p:nvPr/>
          </p:nvSpPr>
          <p:spPr bwMode="auto">
            <a:xfrm>
              <a:off x="2292" y="1152"/>
              <a:ext cx="1344" cy="288"/>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716" name="Text Box 66"/>
            <p:cNvSpPr txBox="1">
              <a:spLocks noChangeArrowheads="1"/>
            </p:cNvSpPr>
            <p:nvPr/>
          </p:nvSpPr>
          <p:spPr bwMode="auto">
            <a:xfrm>
              <a:off x="2598" y="1180"/>
              <a:ext cx="71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solidFill>
                    <a:srgbClr val="000000"/>
                  </a:solidFill>
                </a:rPr>
                <a:t>Her Boss</a:t>
              </a:r>
            </a:p>
          </p:txBody>
        </p:sp>
      </p:grpSp>
      <p:grpSp>
        <p:nvGrpSpPr>
          <p:cNvPr id="121934" name="Group 78"/>
          <p:cNvGrpSpPr>
            <a:grpSpLocks/>
          </p:cNvGrpSpPr>
          <p:nvPr/>
        </p:nvGrpSpPr>
        <p:grpSpPr bwMode="auto">
          <a:xfrm>
            <a:off x="3535363" y="2667000"/>
            <a:ext cx="2339975" cy="457200"/>
            <a:chOff x="2227" y="1488"/>
            <a:chExt cx="1474" cy="288"/>
          </a:xfrm>
        </p:grpSpPr>
        <p:sp>
          <p:nvSpPr>
            <p:cNvPr id="71713" name="Rectangle 40"/>
            <p:cNvSpPr>
              <a:spLocks noChangeArrowheads="1"/>
            </p:cNvSpPr>
            <p:nvPr/>
          </p:nvSpPr>
          <p:spPr bwMode="auto">
            <a:xfrm>
              <a:off x="2227" y="1488"/>
              <a:ext cx="1474" cy="288"/>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714" name="Rectangle 69"/>
            <p:cNvSpPr>
              <a:spLocks noChangeArrowheads="1"/>
            </p:cNvSpPr>
            <p:nvPr/>
          </p:nvSpPr>
          <p:spPr bwMode="auto">
            <a:xfrm>
              <a:off x="2622" y="1516"/>
              <a:ext cx="69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solidFill>
                    <a:srgbClr val="000000"/>
                  </a:solidFill>
                </a:rPr>
                <a:t>His Boss</a:t>
              </a:r>
            </a:p>
          </p:txBody>
        </p:sp>
      </p:grpSp>
      <p:grpSp>
        <p:nvGrpSpPr>
          <p:cNvPr id="121935" name="Group 79"/>
          <p:cNvGrpSpPr>
            <a:grpSpLocks/>
          </p:cNvGrpSpPr>
          <p:nvPr/>
        </p:nvGrpSpPr>
        <p:grpSpPr bwMode="auto">
          <a:xfrm>
            <a:off x="3428999" y="3200400"/>
            <a:ext cx="2559050" cy="457200"/>
            <a:chOff x="2160" y="1824"/>
            <a:chExt cx="1612" cy="288"/>
          </a:xfrm>
        </p:grpSpPr>
        <p:sp>
          <p:nvSpPr>
            <p:cNvPr id="71711" name="Rectangle 43"/>
            <p:cNvSpPr>
              <a:spLocks noChangeArrowheads="1"/>
            </p:cNvSpPr>
            <p:nvPr/>
          </p:nvSpPr>
          <p:spPr bwMode="auto">
            <a:xfrm>
              <a:off x="2160" y="1824"/>
              <a:ext cx="1612" cy="288"/>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712" name="Rectangle 70"/>
            <p:cNvSpPr>
              <a:spLocks noChangeArrowheads="1"/>
            </p:cNvSpPr>
            <p:nvPr/>
          </p:nvSpPr>
          <p:spPr bwMode="auto">
            <a:xfrm>
              <a:off x="2608" y="1851"/>
              <a:ext cx="71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solidFill>
                    <a:srgbClr val="000000"/>
                  </a:solidFill>
                </a:rPr>
                <a:t>Her Boss</a:t>
              </a:r>
            </a:p>
          </p:txBody>
        </p:sp>
      </p:grpSp>
      <p:grpSp>
        <p:nvGrpSpPr>
          <p:cNvPr id="121936" name="Group 80"/>
          <p:cNvGrpSpPr>
            <a:grpSpLocks/>
          </p:cNvGrpSpPr>
          <p:nvPr/>
        </p:nvGrpSpPr>
        <p:grpSpPr bwMode="auto">
          <a:xfrm>
            <a:off x="3319463" y="3733800"/>
            <a:ext cx="2770187" cy="457200"/>
            <a:chOff x="2091" y="2160"/>
            <a:chExt cx="1745" cy="288"/>
          </a:xfrm>
        </p:grpSpPr>
        <p:sp>
          <p:nvSpPr>
            <p:cNvPr id="71709" name="Rectangle 46"/>
            <p:cNvSpPr>
              <a:spLocks noChangeArrowheads="1"/>
            </p:cNvSpPr>
            <p:nvPr/>
          </p:nvSpPr>
          <p:spPr bwMode="auto">
            <a:xfrm>
              <a:off x="2091" y="2160"/>
              <a:ext cx="1745" cy="288"/>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710" name="Rectangle 71"/>
            <p:cNvSpPr>
              <a:spLocks noChangeArrowheads="1"/>
            </p:cNvSpPr>
            <p:nvPr/>
          </p:nvSpPr>
          <p:spPr bwMode="auto">
            <a:xfrm>
              <a:off x="2621" y="2187"/>
              <a:ext cx="69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solidFill>
                    <a:srgbClr val="000000"/>
                  </a:solidFill>
                </a:rPr>
                <a:t>His Boss</a:t>
              </a:r>
            </a:p>
          </p:txBody>
        </p:sp>
      </p:grpSp>
      <p:grpSp>
        <p:nvGrpSpPr>
          <p:cNvPr id="121937" name="Group 81"/>
          <p:cNvGrpSpPr>
            <a:grpSpLocks/>
          </p:cNvGrpSpPr>
          <p:nvPr/>
        </p:nvGrpSpPr>
        <p:grpSpPr bwMode="auto">
          <a:xfrm>
            <a:off x="3200400" y="4267200"/>
            <a:ext cx="2979738" cy="457200"/>
            <a:chOff x="2016" y="2496"/>
            <a:chExt cx="1877" cy="288"/>
          </a:xfrm>
        </p:grpSpPr>
        <p:sp>
          <p:nvSpPr>
            <p:cNvPr id="71707" name="Rectangle 49"/>
            <p:cNvSpPr>
              <a:spLocks noChangeArrowheads="1"/>
            </p:cNvSpPr>
            <p:nvPr/>
          </p:nvSpPr>
          <p:spPr bwMode="auto">
            <a:xfrm>
              <a:off x="2016" y="2496"/>
              <a:ext cx="1877" cy="288"/>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708" name="Rectangle 72"/>
            <p:cNvSpPr>
              <a:spLocks noChangeArrowheads="1"/>
            </p:cNvSpPr>
            <p:nvPr/>
          </p:nvSpPr>
          <p:spPr bwMode="auto">
            <a:xfrm>
              <a:off x="2670" y="2524"/>
              <a:ext cx="69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000000"/>
                  </a:solidFill>
                </a:rPr>
                <a:t>His Boss</a:t>
              </a:r>
            </a:p>
          </p:txBody>
        </p:sp>
      </p:grpSp>
      <p:grpSp>
        <p:nvGrpSpPr>
          <p:cNvPr id="121938" name="Group 82"/>
          <p:cNvGrpSpPr>
            <a:grpSpLocks/>
          </p:cNvGrpSpPr>
          <p:nvPr/>
        </p:nvGrpSpPr>
        <p:grpSpPr bwMode="auto">
          <a:xfrm>
            <a:off x="3105150" y="4800600"/>
            <a:ext cx="3198813" cy="457200"/>
            <a:chOff x="1956" y="2832"/>
            <a:chExt cx="2015" cy="288"/>
          </a:xfrm>
        </p:grpSpPr>
        <p:sp>
          <p:nvSpPr>
            <p:cNvPr id="71705" name="Rectangle 52"/>
            <p:cNvSpPr>
              <a:spLocks noChangeArrowheads="1"/>
            </p:cNvSpPr>
            <p:nvPr/>
          </p:nvSpPr>
          <p:spPr bwMode="auto">
            <a:xfrm>
              <a:off x="1956" y="2832"/>
              <a:ext cx="2015" cy="288"/>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706" name="Rectangle 73"/>
            <p:cNvSpPr>
              <a:spLocks noChangeArrowheads="1"/>
            </p:cNvSpPr>
            <p:nvPr/>
          </p:nvSpPr>
          <p:spPr bwMode="auto">
            <a:xfrm>
              <a:off x="2646" y="2861"/>
              <a:ext cx="71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000000"/>
                  </a:solidFill>
                </a:rPr>
                <a:t>Her Boss</a:t>
              </a:r>
            </a:p>
          </p:txBody>
        </p:sp>
      </p:grpSp>
      <p:grpSp>
        <p:nvGrpSpPr>
          <p:cNvPr id="121939" name="Group 83"/>
          <p:cNvGrpSpPr>
            <a:grpSpLocks/>
          </p:cNvGrpSpPr>
          <p:nvPr/>
        </p:nvGrpSpPr>
        <p:grpSpPr bwMode="auto">
          <a:xfrm>
            <a:off x="3000375" y="5334000"/>
            <a:ext cx="3409950" cy="457200"/>
            <a:chOff x="1890" y="3168"/>
            <a:chExt cx="2148" cy="288"/>
          </a:xfrm>
        </p:grpSpPr>
        <p:sp>
          <p:nvSpPr>
            <p:cNvPr id="71703" name="Rectangle 55"/>
            <p:cNvSpPr>
              <a:spLocks noChangeArrowheads="1"/>
            </p:cNvSpPr>
            <p:nvPr/>
          </p:nvSpPr>
          <p:spPr bwMode="auto">
            <a:xfrm>
              <a:off x="1890" y="3168"/>
              <a:ext cx="2148" cy="288"/>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704" name="Rectangle 74"/>
            <p:cNvSpPr>
              <a:spLocks noChangeArrowheads="1"/>
            </p:cNvSpPr>
            <p:nvPr/>
          </p:nvSpPr>
          <p:spPr bwMode="auto">
            <a:xfrm>
              <a:off x="2587" y="3197"/>
              <a:ext cx="77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000000"/>
                  </a:solidFill>
                </a:rPr>
                <a:t>Your Boss</a:t>
              </a:r>
            </a:p>
          </p:txBody>
        </p:sp>
      </p:grpSp>
      <p:grpSp>
        <p:nvGrpSpPr>
          <p:cNvPr id="121940" name="Group 84"/>
          <p:cNvGrpSpPr>
            <a:grpSpLocks/>
          </p:cNvGrpSpPr>
          <p:nvPr/>
        </p:nvGrpSpPr>
        <p:grpSpPr bwMode="auto">
          <a:xfrm>
            <a:off x="2895600" y="5867400"/>
            <a:ext cx="3619500" cy="457200"/>
            <a:chOff x="1824" y="3504"/>
            <a:chExt cx="2280" cy="288"/>
          </a:xfrm>
        </p:grpSpPr>
        <p:sp>
          <p:nvSpPr>
            <p:cNvPr id="71701" name="Rectangle 58"/>
            <p:cNvSpPr>
              <a:spLocks noChangeArrowheads="1"/>
            </p:cNvSpPr>
            <p:nvPr/>
          </p:nvSpPr>
          <p:spPr bwMode="auto">
            <a:xfrm>
              <a:off x="1824" y="3504"/>
              <a:ext cx="2280" cy="288"/>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702" name="Rectangle 75"/>
            <p:cNvSpPr>
              <a:spLocks noChangeArrowheads="1"/>
            </p:cNvSpPr>
            <p:nvPr/>
          </p:nvSpPr>
          <p:spPr bwMode="auto">
            <a:xfrm>
              <a:off x="2750" y="3552"/>
              <a:ext cx="4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YOU</a:t>
              </a:r>
              <a:endParaRPr lang="en-US" altLang="en-US">
                <a:solidFill>
                  <a:srgbClr val="000000"/>
                </a:solidFill>
              </a:endParaRPr>
            </a:p>
          </p:txBody>
        </p:sp>
      </p:grpSp>
      <p:grpSp>
        <p:nvGrpSpPr>
          <p:cNvPr id="121951" name="Group 95"/>
          <p:cNvGrpSpPr>
            <a:grpSpLocks/>
          </p:cNvGrpSpPr>
          <p:nvPr/>
        </p:nvGrpSpPr>
        <p:grpSpPr bwMode="auto">
          <a:xfrm>
            <a:off x="3835400" y="1066800"/>
            <a:ext cx="1727200" cy="457200"/>
            <a:chOff x="2416" y="672"/>
            <a:chExt cx="1088" cy="288"/>
          </a:xfrm>
        </p:grpSpPr>
        <p:sp>
          <p:nvSpPr>
            <p:cNvPr id="71699" name="Text Box 89"/>
            <p:cNvSpPr txBox="1">
              <a:spLocks noChangeArrowheads="1"/>
            </p:cNvSpPr>
            <p:nvPr/>
          </p:nvSpPr>
          <p:spPr bwMode="auto">
            <a:xfrm>
              <a:off x="2598" y="700"/>
              <a:ext cx="7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000000"/>
                  </a:solidFill>
                </a:rPr>
                <a:t>Governor</a:t>
              </a:r>
            </a:p>
          </p:txBody>
        </p:sp>
        <p:sp>
          <p:nvSpPr>
            <p:cNvPr id="71700" name="Rectangle 91"/>
            <p:cNvSpPr>
              <a:spLocks noChangeArrowheads="1"/>
            </p:cNvSpPr>
            <p:nvPr/>
          </p:nvSpPr>
          <p:spPr bwMode="auto">
            <a:xfrm>
              <a:off x="2416" y="672"/>
              <a:ext cx="1088" cy="288"/>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121952" name="Group 96"/>
          <p:cNvGrpSpPr>
            <a:grpSpLocks/>
          </p:cNvGrpSpPr>
          <p:nvPr/>
        </p:nvGrpSpPr>
        <p:grpSpPr bwMode="auto">
          <a:xfrm>
            <a:off x="3760788" y="1600200"/>
            <a:ext cx="1919287" cy="457200"/>
            <a:chOff x="2369" y="1008"/>
            <a:chExt cx="1209" cy="288"/>
          </a:xfrm>
        </p:grpSpPr>
        <p:sp>
          <p:nvSpPr>
            <p:cNvPr id="71697" name="Rectangle 88"/>
            <p:cNvSpPr>
              <a:spLocks noChangeArrowheads="1"/>
            </p:cNvSpPr>
            <p:nvPr/>
          </p:nvSpPr>
          <p:spPr bwMode="auto">
            <a:xfrm>
              <a:off x="2369" y="1008"/>
              <a:ext cx="1209" cy="288"/>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698" name="Text Box 92"/>
            <p:cNvSpPr txBox="1">
              <a:spLocks noChangeArrowheads="1"/>
            </p:cNvSpPr>
            <p:nvPr/>
          </p:nvSpPr>
          <p:spPr bwMode="auto">
            <a:xfrm>
              <a:off x="2631" y="1036"/>
              <a:ext cx="69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solidFill>
                    <a:srgbClr val="000000"/>
                  </a:solidFill>
                </a:rPr>
                <a:t>His Boss</a:t>
              </a:r>
            </a:p>
          </p:txBody>
        </p:sp>
      </p:grpSp>
    </p:spTree>
    <p:extLst>
      <p:ext uri="{BB962C8B-B14F-4D97-AF65-F5344CB8AC3E}">
        <p14:creationId xmlns:p14="http://schemas.microsoft.com/office/powerpoint/2010/main" val="648053692"/>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00175" y="185737"/>
            <a:ext cx="6343650" cy="6486525"/>
            <a:chOff x="0" y="0"/>
            <a:chExt cx="6343650" cy="6486525"/>
          </a:xfrm>
        </p:grpSpPr>
        <p:graphicFrame>
          <p:nvGraphicFramePr>
            <p:cNvPr id="5" name="Diagram 4"/>
            <p:cNvGraphicFramePr/>
            <p:nvPr/>
          </p:nvGraphicFramePr>
          <p:xfrm>
            <a:off x="3924300" y="0"/>
            <a:ext cx="2419350" cy="4505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nvGraphicFramePr>
          <p:xfrm>
            <a:off x="0" y="228600"/>
            <a:ext cx="2533650" cy="42195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 6"/>
            <p:cNvGraphicFramePr/>
            <p:nvPr/>
          </p:nvGraphicFramePr>
          <p:xfrm>
            <a:off x="2133600" y="2286000"/>
            <a:ext cx="2076450" cy="420052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8" name="Arrow: Notched Right 193"/>
            <p:cNvSpPr/>
            <p:nvPr/>
          </p:nvSpPr>
          <p:spPr>
            <a:xfrm rot="14034769">
              <a:off x="1023938" y="4805362"/>
              <a:ext cx="2167988" cy="542663"/>
            </a:xfrm>
            <a:prstGeom prst="notchedRightArrow">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Arrow: Notched Right 194"/>
            <p:cNvSpPr/>
            <p:nvPr/>
          </p:nvSpPr>
          <p:spPr>
            <a:xfrm rot="18205025">
              <a:off x="3476625" y="4838700"/>
              <a:ext cx="2197740" cy="690374"/>
            </a:xfrm>
            <a:prstGeom prst="notchedRightArrow">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 Box 2"/>
            <p:cNvSpPr txBox="1">
              <a:spLocks noChangeArrowheads="1"/>
            </p:cNvSpPr>
            <p:nvPr/>
          </p:nvSpPr>
          <p:spPr bwMode="auto">
            <a:xfrm>
              <a:off x="2609850" y="1876425"/>
              <a:ext cx="1152525" cy="3429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Cadet Chain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
            <p:cNvSpPr txBox="1">
              <a:spLocks noChangeArrowheads="1"/>
            </p:cNvSpPr>
            <p:nvPr/>
          </p:nvSpPr>
          <p:spPr bwMode="auto">
            <a:xfrm>
              <a:off x="3562350" y="152400"/>
              <a:ext cx="1152525" cy="3429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CACC Chain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2"/>
            <p:cNvSpPr txBox="1">
              <a:spLocks noChangeArrowheads="1"/>
            </p:cNvSpPr>
            <p:nvPr/>
          </p:nvSpPr>
          <p:spPr bwMode="auto">
            <a:xfrm>
              <a:off x="1781175" y="228600"/>
              <a:ext cx="1152525" cy="3429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School Chain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732703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Rank</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612138" y="2133600"/>
            <a:ext cx="4654550" cy="2416958"/>
          </a:xfrm>
          <a:prstGeom prst="rect">
            <a:avLst/>
          </a:prstGeom>
        </p:spPr>
      </p:pic>
      <p:sp>
        <p:nvSpPr>
          <p:cNvPr id="4" name="Text Placeholder 3"/>
          <p:cNvSpPr>
            <a:spLocks noGrp="1"/>
          </p:cNvSpPr>
          <p:nvPr>
            <p:ph type="body" sz="half" idx="2"/>
          </p:nvPr>
        </p:nvSpPr>
        <p:spPr/>
        <p:txBody>
          <a:bodyPr>
            <a:normAutofit lnSpcReduction="10000"/>
          </a:bodyPr>
          <a:lstStyle/>
          <a:p>
            <a:pPr marL="285750" indent="-285750">
              <a:buFont typeface="Arial" panose="020B0604020202020204" pitchFamily="34" charset="0"/>
              <a:buChar char="•"/>
            </a:pPr>
            <a:r>
              <a:rPr lang="en-US" dirty="0"/>
              <a:t>CACC Adapted its rank from the US Army (1911)</a:t>
            </a:r>
          </a:p>
          <a:p>
            <a:pPr marL="285750" indent="-285750">
              <a:buFont typeface="Arial" panose="020B0604020202020204" pitchFamily="34" charset="0"/>
              <a:buChar char="•"/>
            </a:pPr>
            <a:r>
              <a:rPr lang="en-US" dirty="0"/>
              <a:t>US Army adapted its rank from the British (1780s)</a:t>
            </a:r>
          </a:p>
          <a:p>
            <a:pPr marL="285750" indent="-285750">
              <a:buFont typeface="Arial" panose="020B0604020202020204" pitchFamily="34" charset="0"/>
              <a:buChar char="•"/>
            </a:pPr>
            <a:r>
              <a:rPr lang="en-US" dirty="0"/>
              <a:t>British rank developed out of</a:t>
            </a:r>
          </a:p>
          <a:p>
            <a:pPr marL="742950" lvl="1" indent="-285750">
              <a:buFont typeface="Arial" panose="020B0604020202020204" pitchFamily="34" charset="0"/>
              <a:buChar char="•"/>
            </a:pPr>
            <a:r>
              <a:rPr lang="en-US" dirty="0"/>
              <a:t>Aristocracy</a:t>
            </a:r>
          </a:p>
          <a:p>
            <a:pPr marL="1200150" lvl="2" indent="-285750">
              <a:buFont typeface="Arial" panose="020B0604020202020204" pitchFamily="34" charset="0"/>
              <a:buChar char="•"/>
            </a:pPr>
            <a:r>
              <a:rPr lang="en-US" dirty="0"/>
              <a:t>That’s why we have Officers, Commissions, and Warrants</a:t>
            </a:r>
          </a:p>
          <a:p>
            <a:pPr marL="742950" lvl="1" indent="-285750">
              <a:buFont typeface="Arial" panose="020B0604020202020204" pitchFamily="34" charset="0"/>
              <a:buChar char="•"/>
            </a:pPr>
            <a:r>
              <a:rPr lang="en-US" dirty="0"/>
              <a:t>Medieval Europe</a:t>
            </a:r>
          </a:p>
          <a:p>
            <a:pPr marL="1200150" lvl="2" indent="-285750">
              <a:buFont typeface="Arial" panose="020B0604020202020204" pitchFamily="34" charset="0"/>
              <a:buChar char="•"/>
            </a:pPr>
            <a:r>
              <a:rPr lang="en-US" dirty="0"/>
              <a:t>That’s why we have French and Spanish words (lieutenant, colonel, </a:t>
            </a:r>
            <a:r>
              <a:rPr lang="en-US" dirty="0" err="1"/>
              <a:t>etc</a:t>
            </a:r>
            <a:r>
              <a:rPr lang="en-US" dirty="0"/>
              <a:t>)</a:t>
            </a:r>
          </a:p>
          <a:p>
            <a:pPr marL="285750" indent="-285750">
              <a:buFont typeface="Arial" panose="020B0604020202020204" pitchFamily="34" charset="0"/>
              <a:buChar char="•"/>
            </a:pPr>
            <a:r>
              <a:rPr lang="en-US" dirty="0"/>
              <a:t>Rank has been in use since ancient  times (at least 500 </a:t>
            </a:r>
            <a:r>
              <a:rPr lang="en-US" dirty="0" err="1"/>
              <a:t>b.c.</a:t>
            </a:r>
            <a:r>
              <a:rPr lang="en-US" dirty="0"/>
              <a:t>)</a:t>
            </a:r>
          </a:p>
          <a:p>
            <a:pPr marL="285750" indent="-285750">
              <a:buFont typeface="Arial" panose="020B0604020202020204" pitchFamily="34" charset="0"/>
              <a:buChar char="•"/>
            </a:pPr>
            <a:r>
              <a:rPr lang="en-US" dirty="0"/>
              <a:t>In thousands of years, only a few militaries (Communist) have attempted to eliminate rank…only to return to them because of no command and control.</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5107982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Chains</a:t>
            </a:r>
          </a:p>
        </p:txBody>
      </p:sp>
      <p:sp>
        <p:nvSpPr>
          <p:cNvPr id="4" name="Rectangle 3"/>
          <p:cNvSpPr>
            <a:spLocks noChangeArrowheads="1"/>
          </p:cNvSpPr>
          <p:nvPr/>
        </p:nvSpPr>
        <p:spPr bwMode="auto">
          <a:xfrm>
            <a:off x="8240713" y="2163919"/>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 name="Rectangle 4"/>
          <p:cNvSpPr>
            <a:spLocks noChangeArrowheads="1"/>
          </p:cNvSpPr>
          <p:nvPr/>
        </p:nvSpPr>
        <p:spPr bwMode="auto">
          <a:xfrm>
            <a:off x="8578850" y="1952782"/>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6" name="Group 77"/>
          <p:cNvGrpSpPr>
            <a:grpSpLocks/>
          </p:cNvGrpSpPr>
          <p:nvPr/>
        </p:nvGrpSpPr>
        <p:grpSpPr bwMode="auto">
          <a:xfrm>
            <a:off x="1207849" y="2514600"/>
            <a:ext cx="2198688" cy="457200"/>
            <a:chOff x="2287" y="1152"/>
            <a:chExt cx="1385" cy="288"/>
          </a:xfrm>
        </p:grpSpPr>
        <p:sp>
          <p:nvSpPr>
            <p:cNvPr id="7" name="Rectangle 36"/>
            <p:cNvSpPr>
              <a:spLocks noChangeArrowheads="1"/>
            </p:cNvSpPr>
            <p:nvPr/>
          </p:nvSpPr>
          <p:spPr bwMode="auto">
            <a:xfrm>
              <a:off x="2292" y="1152"/>
              <a:ext cx="1344" cy="288"/>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 name="Text Box 66"/>
            <p:cNvSpPr txBox="1">
              <a:spLocks noChangeArrowheads="1"/>
            </p:cNvSpPr>
            <p:nvPr/>
          </p:nvSpPr>
          <p:spPr bwMode="auto">
            <a:xfrm>
              <a:off x="2287" y="1180"/>
              <a:ext cx="138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dirty="0">
                  <a:solidFill>
                    <a:srgbClr val="000000"/>
                  </a:solidFill>
                </a:rPr>
                <a:t>Bde </a:t>
              </a:r>
              <a:r>
                <a:rPr lang="en-US" altLang="en-US" dirty="0" err="1">
                  <a:solidFill>
                    <a:srgbClr val="000000"/>
                  </a:solidFill>
                </a:rPr>
                <a:t>Cmd</a:t>
              </a:r>
              <a:r>
                <a:rPr lang="en-US" altLang="en-US" dirty="0">
                  <a:solidFill>
                    <a:srgbClr val="000000"/>
                  </a:solidFill>
                </a:rPr>
                <a:t> </a:t>
              </a:r>
              <a:r>
                <a:rPr lang="en-US" altLang="en-US" dirty="0" err="1">
                  <a:solidFill>
                    <a:srgbClr val="000000"/>
                  </a:solidFill>
                </a:rPr>
                <a:t>Sgt</a:t>
              </a:r>
              <a:r>
                <a:rPr lang="en-US" altLang="en-US" dirty="0">
                  <a:solidFill>
                    <a:srgbClr val="000000"/>
                  </a:solidFill>
                </a:rPr>
                <a:t> Major</a:t>
              </a:r>
            </a:p>
          </p:txBody>
        </p:sp>
      </p:grpSp>
      <p:grpSp>
        <p:nvGrpSpPr>
          <p:cNvPr id="9" name="Group 78"/>
          <p:cNvGrpSpPr>
            <a:grpSpLocks/>
          </p:cNvGrpSpPr>
          <p:nvPr/>
        </p:nvGrpSpPr>
        <p:grpSpPr bwMode="auto">
          <a:xfrm>
            <a:off x="1112599" y="3048000"/>
            <a:ext cx="2339975" cy="457200"/>
            <a:chOff x="2227" y="1488"/>
            <a:chExt cx="1474" cy="288"/>
          </a:xfrm>
        </p:grpSpPr>
        <p:sp>
          <p:nvSpPr>
            <p:cNvPr id="10" name="Rectangle 40"/>
            <p:cNvSpPr>
              <a:spLocks noChangeArrowheads="1"/>
            </p:cNvSpPr>
            <p:nvPr/>
          </p:nvSpPr>
          <p:spPr bwMode="auto">
            <a:xfrm>
              <a:off x="2227" y="1488"/>
              <a:ext cx="1474" cy="288"/>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 name="Rectangle 69"/>
            <p:cNvSpPr>
              <a:spLocks noChangeArrowheads="1"/>
            </p:cNvSpPr>
            <p:nvPr/>
          </p:nvSpPr>
          <p:spPr bwMode="auto">
            <a:xfrm>
              <a:off x="2315" y="1516"/>
              <a:ext cx="130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err="1">
                  <a:solidFill>
                    <a:srgbClr val="000000"/>
                  </a:solidFill>
                </a:rPr>
                <a:t>Bn</a:t>
              </a:r>
              <a:r>
                <a:rPr lang="en-US" altLang="en-US" dirty="0">
                  <a:solidFill>
                    <a:srgbClr val="000000"/>
                  </a:solidFill>
                </a:rPr>
                <a:t> </a:t>
              </a:r>
              <a:r>
                <a:rPr lang="en-US" altLang="en-US" dirty="0" err="1">
                  <a:solidFill>
                    <a:srgbClr val="000000"/>
                  </a:solidFill>
                </a:rPr>
                <a:t>Cmd</a:t>
              </a:r>
              <a:r>
                <a:rPr lang="en-US" altLang="en-US" dirty="0">
                  <a:solidFill>
                    <a:srgbClr val="000000"/>
                  </a:solidFill>
                </a:rPr>
                <a:t> </a:t>
              </a:r>
              <a:r>
                <a:rPr lang="en-US" altLang="en-US" dirty="0" err="1">
                  <a:solidFill>
                    <a:srgbClr val="000000"/>
                  </a:solidFill>
                </a:rPr>
                <a:t>Sgt</a:t>
              </a:r>
              <a:r>
                <a:rPr lang="en-US" altLang="en-US" dirty="0">
                  <a:solidFill>
                    <a:srgbClr val="000000"/>
                  </a:solidFill>
                </a:rPr>
                <a:t> Major</a:t>
              </a:r>
            </a:p>
          </p:txBody>
        </p:sp>
      </p:grpSp>
      <p:grpSp>
        <p:nvGrpSpPr>
          <p:cNvPr id="12" name="Group 79"/>
          <p:cNvGrpSpPr>
            <a:grpSpLocks/>
          </p:cNvGrpSpPr>
          <p:nvPr/>
        </p:nvGrpSpPr>
        <p:grpSpPr bwMode="auto">
          <a:xfrm>
            <a:off x="1006235" y="3581400"/>
            <a:ext cx="2559050" cy="457200"/>
            <a:chOff x="2160" y="1824"/>
            <a:chExt cx="1612" cy="288"/>
          </a:xfrm>
        </p:grpSpPr>
        <p:sp>
          <p:nvSpPr>
            <p:cNvPr id="13" name="Rectangle 43"/>
            <p:cNvSpPr>
              <a:spLocks noChangeArrowheads="1"/>
            </p:cNvSpPr>
            <p:nvPr/>
          </p:nvSpPr>
          <p:spPr bwMode="auto">
            <a:xfrm>
              <a:off x="2160" y="1824"/>
              <a:ext cx="1612" cy="288"/>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 name="Rectangle 70"/>
            <p:cNvSpPr>
              <a:spLocks noChangeArrowheads="1"/>
            </p:cNvSpPr>
            <p:nvPr/>
          </p:nvSpPr>
          <p:spPr bwMode="auto">
            <a:xfrm>
              <a:off x="2453" y="1851"/>
              <a:ext cx="102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solidFill>
                    <a:srgbClr val="000000"/>
                  </a:solidFill>
                </a:rPr>
                <a:t>First Sergeant</a:t>
              </a:r>
            </a:p>
          </p:txBody>
        </p:sp>
      </p:grpSp>
      <p:grpSp>
        <p:nvGrpSpPr>
          <p:cNvPr id="15" name="Group 80"/>
          <p:cNvGrpSpPr>
            <a:grpSpLocks/>
          </p:cNvGrpSpPr>
          <p:nvPr/>
        </p:nvGrpSpPr>
        <p:grpSpPr bwMode="auto">
          <a:xfrm>
            <a:off x="762000" y="4692461"/>
            <a:ext cx="3063635" cy="457200"/>
            <a:chOff x="2091" y="2160"/>
            <a:chExt cx="1745" cy="288"/>
          </a:xfrm>
        </p:grpSpPr>
        <p:sp>
          <p:nvSpPr>
            <p:cNvPr id="16" name="Rectangle 46"/>
            <p:cNvSpPr>
              <a:spLocks noChangeArrowheads="1"/>
            </p:cNvSpPr>
            <p:nvPr/>
          </p:nvSpPr>
          <p:spPr bwMode="auto">
            <a:xfrm>
              <a:off x="2091" y="2160"/>
              <a:ext cx="1745" cy="288"/>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 name="Rectangle 71"/>
            <p:cNvSpPr>
              <a:spLocks noChangeArrowheads="1"/>
            </p:cNvSpPr>
            <p:nvPr/>
          </p:nvSpPr>
          <p:spPr bwMode="auto">
            <a:xfrm>
              <a:off x="2515" y="2187"/>
              <a:ext cx="93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000000"/>
                  </a:solidFill>
                </a:rPr>
                <a:t>Squad Leader</a:t>
              </a:r>
            </a:p>
          </p:txBody>
        </p:sp>
      </p:grpSp>
      <p:grpSp>
        <p:nvGrpSpPr>
          <p:cNvPr id="18" name="Group 84"/>
          <p:cNvGrpSpPr>
            <a:grpSpLocks/>
          </p:cNvGrpSpPr>
          <p:nvPr/>
        </p:nvGrpSpPr>
        <p:grpSpPr bwMode="auto">
          <a:xfrm>
            <a:off x="762000" y="5225861"/>
            <a:ext cx="3063636" cy="546003"/>
            <a:chOff x="1824" y="3504"/>
            <a:chExt cx="2280" cy="288"/>
          </a:xfrm>
        </p:grpSpPr>
        <p:sp>
          <p:nvSpPr>
            <p:cNvPr id="19" name="Rectangle 58"/>
            <p:cNvSpPr>
              <a:spLocks noChangeArrowheads="1"/>
            </p:cNvSpPr>
            <p:nvPr/>
          </p:nvSpPr>
          <p:spPr bwMode="auto">
            <a:xfrm>
              <a:off x="1824" y="3504"/>
              <a:ext cx="2280" cy="288"/>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 name="Rectangle 75"/>
            <p:cNvSpPr>
              <a:spLocks noChangeArrowheads="1"/>
            </p:cNvSpPr>
            <p:nvPr/>
          </p:nvSpPr>
          <p:spPr bwMode="auto">
            <a:xfrm>
              <a:off x="2750" y="3552"/>
              <a:ext cx="4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YOU</a:t>
              </a:r>
              <a:endParaRPr lang="en-US" altLang="en-US">
                <a:solidFill>
                  <a:srgbClr val="000000"/>
                </a:solidFill>
              </a:endParaRPr>
            </a:p>
          </p:txBody>
        </p:sp>
      </p:grpSp>
      <p:grpSp>
        <p:nvGrpSpPr>
          <p:cNvPr id="24" name="Group 96"/>
          <p:cNvGrpSpPr>
            <a:grpSpLocks/>
          </p:cNvGrpSpPr>
          <p:nvPr/>
        </p:nvGrpSpPr>
        <p:grpSpPr bwMode="auto">
          <a:xfrm>
            <a:off x="1338026" y="1981200"/>
            <a:ext cx="1919288" cy="457200"/>
            <a:chOff x="2369" y="1008"/>
            <a:chExt cx="1209" cy="288"/>
          </a:xfrm>
        </p:grpSpPr>
        <p:sp>
          <p:nvSpPr>
            <p:cNvPr id="25" name="Rectangle 88"/>
            <p:cNvSpPr>
              <a:spLocks noChangeArrowheads="1"/>
            </p:cNvSpPr>
            <p:nvPr/>
          </p:nvSpPr>
          <p:spPr bwMode="auto">
            <a:xfrm>
              <a:off x="2369" y="1008"/>
              <a:ext cx="1209" cy="288"/>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6" name="Text Box 92"/>
            <p:cNvSpPr txBox="1">
              <a:spLocks noChangeArrowheads="1"/>
            </p:cNvSpPr>
            <p:nvPr/>
          </p:nvSpPr>
          <p:spPr bwMode="auto">
            <a:xfrm>
              <a:off x="2532" y="1036"/>
              <a:ext cx="86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solidFill>
                    <a:srgbClr val="000000"/>
                  </a:solidFill>
                </a:rPr>
                <a:t>Corps CSM</a:t>
              </a:r>
            </a:p>
          </p:txBody>
        </p:sp>
      </p:grpSp>
      <p:grpSp>
        <p:nvGrpSpPr>
          <p:cNvPr id="27" name="Group 79"/>
          <p:cNvGrpSpPr>
            <a:grpSpLocks/>
          </p:cNvGrpSpPr>
          <p:nvPr/>
        </p:nvGrpSpPr>
        <p:grpSpPr bwMode="auto">
          <a:xfrm>
            <a:off x="896699" y="4128448"/>
            <a:ext cx="2770187" cy="457200"/>
            <a:chOff x="2160" y="1824"/>
            <a:chExt cx="1612" cy="288"/>
          </a:xfrm>
        </p:grpSpPr>
        <p:sp>
          <p:nvSpPr>
            <p:cNvPr id="28" name="Rectangle 43"/>
            <p:cNvSpPr>
              <a:spLocks noChangeArrowheads="1"/>
            </p:cNvSpPr>
            <p:nvPr/>
          </p:nvSpPr>
          <p:spPr bwMode="auto">
            <a:xfrm>
              <a:off x="2160" y="1824"/>
              <a:ext cx="1612" cy="288"/>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9" name="Rectangle 70"/>
            <p:cNvSpPr>
              <a:spLocks noChangeArrowheads="1"/>
            </p:cNvSpPr>
            <p:nvPr/>
          </p:nvSpPr>
          <p:spPr bwMode="auto">
            <a:xfrm>
              <a:off x="2394" y="1851"/>
              <a:ext cx="114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solidFill>
                    <a:srgbClr val="000000"/>
                  </a:solidFill>
                </a:rPr>
                <a:t>Platoon Sergeant</a:t>
              </a:r>
            </a:p>
          </p:txBody>
        </p:sp>
      </p:grpSp>
      <p:grpSp>
        <p:nvGrpSpPr>
          <p:cNvPr id="33" name="Group 78"/>
          <p:cNvGrpSpPr>
            <a:grpSpLocks/>
          </p:cNvGrpSpPr>
          <p:nvPr/>
        </p:nvGrpSpPr>
        <p:grpSpPr bwMode="auto">
          <a:xfrm>
            <a:off x="5843705" y="1219200"/>
            <a:ext cx="2368550" cy="943662"/>
            <a:chOff x="2209" y="1488"/>
            <a:chExt cx="1492" cy="299"/>
          </a:xfrm>
        </p:grpSpPr>
        <p:sp>
          <p:nvSpPr>
            <p:cNvPr id="34" name="Rectangle 40"/>
            <p:cNvSpPr>
              <a:spLocks noChangeArrowheads="1"/>
            </p:cNvSpPr>
            <p:nvPr/>
          </p:nvSpPr>
          <p:spPr bwMode="auto">
            <a:xfrm>
              <a:off x="2227" y="1488"/>
              <a:ext cx="1474" cy="288"/>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5" name="Rectangle 69"/>
            <p:cNvSpPr>
              <a:spLocks noChangeArrowheads="1"/>
            </p:cNvSpPr>
            <p:nvPr/>
          </p:nvSpPr>
          <p:spPr bwMode="auto">
            <a:xfrm>
              <a:off x="2209" y="1494"/>
              <a:ext cx="1417" cy="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dirty="0">
                  <a:solidFill>
                    <a:srgbClr val="000000"/>
                  </a:solidFill>
                </a:rPr>
                <a:t>10</a:t>
              </a:r>
              <a:r>
                <a:rPr lang="en-US" altLang="en-US" baseline="30000" dirty="0">
                  <a:solidFill>
                    <a:srgbClr val="000000"/>
                  </a:solidFill>
                </a:rPr>
                <a:t>th</a:t>
              </a:r>
              <a:r>
                <a:rPr lang="en-US" altLang="en-US" dirty="0">
                  <a:solidFill>
                    <a:srgbClr val="000000"/>
                  </a:solidFill>
                </a:rPr>
                <a:t> Corps: S1, S2, S3, S4, S5 &amp; </a:t>
              </a:r>
              <a:r>
                <a:rPr lang="en-US" altLang="en-US" dirty="0" err="1">
                  <a:solidFill>
                    <a:srgbClr val="000000"/>
                  </a:solidFill>
                </a:rPr>
                <a:t>Asstants</a:t>
              </a:r>
              <a:r>
                <a:rPr lang="en-US" altLang="en-US" dirty="0">
                  <a:solidFill>
                    <a:srgbClr val="000000"/>
                  </a:solidFill>
                </a:rPr>
                <a:t> &amp; NCOs</a:t>
              </a:r>
            </a:p>
          </p:txBody>
        </p:sp>
      </p:grpSp>
      <p:grpSp>
        <p:nvGrpSpPr>
          <p:cNvPr id="36" name="Group 79"/>
          <p:cNvGrpSpPr>
            <a:grpSpLocks/>
          </p:cNvGrpSpPr>
          <p:nvPr/>
        </p:nvGrpSpPr>
        <p:grpSpPr bwMode="auto">
          <a:xfrm>
            <a:off x="5809456" y="2362652"/>
            <a:ext cx="2559050" cy="987369"/>
            <a:chOff x="2160" y="1824"/>
            <a:chExt cx="1612" cy="294"/>
          </a:xfrm>
        </p:grpSpPr>
        <p:sp>
          <p:nvSpPr>
            <p:cNvPr id="37" name="Rectangle 43"/>
            <p:cNvSpPr>
              <a:spLocks noChangeArrowheads="1"/>
            </p:cNvSpPr>
            <p:nvPr/>
          </p:nvSpPr>
          <p:spPr bwMode="auto">
            <a:xfrm>
              <a:off x="2160" y="1824"/>
              <a:ext cx="1612" cy="288"/>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8" name="Rectangle 70"/>
            <p:cNvSpPr>
              <a:spLocks noChangeArrowheads="1"/>
            </p:cNvSpPr>
            <p:nvPr/>
          </p:nvSpPr>
          <p:spPr bwMode="auto">
            <a:xfrm>
              <a:off x="2182" y="1843"/>
              <a:ext cx="1568" cy="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dirty="0">
                  <a:solidFill>
                    <a:srgbClr val="000000"/>
                  </a:solidFill>
                </a:rPr>
                <a:t>Brigade: S1, S2, S3, S4, S5 &amp; </a:t>
              </a:r>
              <a:r>
                <a:rPr lang="en-US" altLang="en-US" dirty="0" err="1">
                  <a:solidFill>
                    <a:srgbClr val="000000"/>
                  </a:solidFill>
                </a:rPr>
                <a:t>Asstants</a:t>
              </a:r>
              <a:r>
                <a:rPr lang="en-US" altLang="en-US" dirty="0">
                  <a:solidFill>
                    <a:srgbClr val="000000"/>
                  </a:solidFill>
                </a:rPr>
                <a:t> &amp; NCOs</a:t>
              </a:r>
            </a:p>
          </p:txBody>
        </p:sp>
      </p:grpSp>
      <p:grpSp>
        <p:nvGrpSpPr>
          <p:cNvPr id="39" name="Group 80"/>
          <p:cNvGrpSpPr>
            <a:grpSpLocks/>
          </p:cNvGrpSpPr>
          <p:nvPr/>
        </p:nvGrpSpPr>
        <p:grpSpPr bwMode="auto">
          <a:xfrm>
            <a:off x="5515213" y="4385071"/>
            <a:ext cx="3063637" cy="1134929"/>
            <a:chOff x="2091" y="2090"/>
            <a:chExt cx="1745" cy="407"/>
          </a:xfrm>
        </p:grpSpPr>
        <p:sp>
          <p:nvSpPr>
            <p:cNvPr id="40" name="Rectangle 46"/>
            <p:cNvSpPr>
              <a:spLocks noChangeArrowheads="1"/>
            </p:cNvSpPr>
            <p:nvPr/>
          </p:nvSpPr>
          <p:spPr bwMode="auto">
            <a:xfrm>
              <a:off x="2091" y="2160"/>
              <a:ext cx="1745" cy="288"/>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 name="Rectangle 71"/>
            <p:cNvSpPr>
              <a:spLocks noChangeArrowheads="1"/>
            </p:cNvSpPr>
            <p:nvPr/>
          </p:nvSpPr>
          <p:spPr bwMode="auto">
            <a:xfrm>
              <a:off x="2091" y="2090"/>
              <a:ext cx="1586"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000000"/>
                  </a:solidFill>
                </a:rPr>
                <a:t>Company: Clerk, Supply, </a:t>
              </a:r>
            </a:p>
            <a:p>
              <a:pPr eaLnBrk="1" hangingPunct="1"/>
              <a:r>
                <a:rPr lang="en-US" altLang="en-US" dirty="0">
                  <a:solidFill>
                    <a:srgbClr val="000000"/>
                  </a:solidFill>
                </a:rPr>
                <a:t>Admin, Training NCOs</a:t>
              </a:r>
            </a:p>
          </p:txBody>
        </p:sp>
      </p:grpSp>
      <p:grpSp>
        <p:nvGrpSpPr>
          <p:cNvPr id="42" name="Group 84"/>
          <p:cNvGrpSpPr>
            <a:grpSpLocks/>
          </p:cNvGrpSpPr>
          <p:nvPr/>
        </p:nvGrpSpPr>
        <p:grpSpPr bwMode="auto">
          <a:xfrm>
            <a:off x="5562839" y="5596522"/>
            <a:ext cx="3063636" cy="546003"/>
            <a:chOff x="1824" y="3504"/>
            <a:chExt cx="2280" cy="288"/>
          </a:xfrm>
        </p:grpSpPr>
        <p:sp>
          <p:nvSpPr>
            <p:cNvPr id="43" name="Rectangle 58"/>
            <p:cNvSpPr>
              <a:spLocks noChangeArrowheads="1"/>
            </p:cNvSpPr>
            <p:nvPr/>
          </p:nvSpPr>
          <p:spPr bwMode="auto">
            <a:xfrm>
              <a:off x="1824" y="3504"/>
              <a:ext cx="2280" cy="288"/>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4" name="Rectangle 75"/>
            <p:cNvSpPr>
              <a:spLocks noChangeArrowheads="1"/>
            </p:cNvSpPr>
            <p:nvPr/>
          </p:nvSpPr>
          <p:spPr bwMode="auto">
            <a:xfrm>
              <a:off x="2750" y="3552"/>
              <a:ext cx="4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YOU</a:t>
              </a:r>
              <a:endParaRPr lang="en-US" altLang="en-US">
                <a:solidFill>
                  <a:srgbClr val="000000"/>
                </a:solidFill>
              </a:endParaRPr>
            </a:p>
          </p:txBody>
        </p:sp>
      </p:grpSp>
      <p:grpSp>
        <p:nvGrpSpPr>
          <p:cNvPr id="48" name="Group 79"/>
          <p:cNvGrpSpPr>
            <a:grpSpLocks/>
          </p:cNvGrpSpPr>
          <p:nvPr/>
        </p:nvGrpSpPr>
        <p:grpSpPr bwMode="auto">
          <a:xfrm>
            <a:off x="5703888" y="3475353"/>
            <a:ext cx="2770188" cy="926158"/>
            <a:chOff x="2160" y="1824"/>
            <a:chExt cx="1612" cy="288"/>
          </a:xfrm>
        </p:grpSpPr>
        <p:sp>
          <p:nvSpPr>
            <p:cNvPr id="49" name="Rectangle 43"/>
            <p:cNvSpPr>
              <a:spLocks noChangeArrowheads="1"/>
            </p:cNvSpPr>
            <p:nvPr/>
          </p:nvSpPr>
          <p:spPr bwMode="auto">
            <a:xfrm>
              <a:off x="2160" y="1824"/>
              <a:ext cx="1612" cy="288"/>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0" name="Rectangle 70"/>
            <p:cNvSpPr>
              <a:spLocks noChangeArrowheads="1"/>
            </p:cNvSpPr>
            <p:nvPr/>
          </p:nvSpPr>
          <p:spPr bwMode="auto">
            <a:xfrm>
              <a:off x="2221" y="1824"/>
              <a:ext cx="1551" cy="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solidFill>
                    <a:srgbClr val="000000"/>
                  </a:solidFill>
                </a:rPr>
                <a:t>Battalion: S1, S2, S3, S4, S5 &amp; </a:t>
              </a:r>
              <a:r>
                <a:rPr lang="en-US" altLang="en-US" dirty="0" err="1">
                  <a:solidFill>
                    <a:srgbClr val="000000"/>
                  </a:solidFill>
                </a:rPr>
                <a:t>Asstants</a:t>
              </a:r>
              <a:r>
                <a:rPr lang="en-US" altLang="en-US" dirty="0">
                  <a:solidFill>
                    <a:srgbClr val="000000"/>
                  </a:solidFill>
                </a:rPr>
                <a:t> &amp; NCOs</a:t>
              </a:r>
            </a:p>
          </p:txBody>
        </p:sp>
      </p:grpSp>
      <p:sp>
        <p:nvSpPr>
          <p:cNvPr id="51" name="TextBox 50"/>
          <p:cNvSpPr txBox="1"/>
          <p:nvPr/>
        </p:nvSpPr>
        <p:spPr>
          <a:xfrm>
            <a:off x="570855" y="6295515"/>
            <a:ext cx="3421874" cy="461665"/>
          </a:xfrm>
          <a:prstGeom prst="rect">
            <a:avLst/>
          </a:prstGeom>
          <a:noFill/>
        </p:spPr>
        <p:txBody>
          <a:bodyPr wrap="square" rtlCol="0">
            <a:spAutoFit/>
          </a:bodyPr>
          <a:lstStyle/>
          <a:p>
            <a:pPr algn="ctr"/>
            <a:r>
              <a:rPr lang="en-US" sz="2400" b="1" dirty="0"/>
              <a:t>NCO SUPPORT CHANNEL</a:t>
            </a:r>
          </a:p>
        </p:txBody>
      </p:sp>
      <p:sp>
        <p:nvSpPr>
          <p:cNvPr id="52" name="TextBox 51"/>
          <p:cNvSpPr txBox="1"/>
          <p:nvPr/>
        </p:nvSpPr>
        <p:spPr>
          <a:xfrm>
            <a:off x="4987249" y="6302347"/>
            <a:ext cx="3962400" cy="461665"/>
          </a:xfrm>
          <a:prstGeom prst="rect">
            <a:avLst/>
          </a:prstGeom>
          <a:noFill/>
        </p:spPr>
        <p:txBody>
          <a:bodyPr wrap="square" rtlCol="0">
            <a:spAutoFit/>
          </a:bodyPr>
          <a:lstStyle/>
          <a:p>
            <a:pPr algn="ctr"/>
            <a:r>
              <a:rPr lang="en-US" sz="2400" b="1" dirty="0"/>
              <a:t>STAFF SUPPORT CHANNEL</a:t>
            </a:r>
          </a:p>
        </p:txBody>
      </p:sp>
    </p:spTree>
    <p:extLst>
      <p:ext uri="{BB962C8B-B14F-4D97-AF65-F5344CB8AC3E}">
        <p14:creationId xmlns:p14="http://schemas.microsoft.com/office/powerpoint/2010/main" val="2844096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Check on Learning</a:t>
            </a:r>
          </a:p>
        </p:txBody>
      </p:sp>
      <p:sp>
        <p:nvSpPr>
          <p:cNvPr id="6" name="Content Placeholder 5"/>
          <p:cNvSpPr>
            <a:spLocks noGrp="1"/>
          </p:cNvSpPr>
          <p:nvPr>
            <p:ph idx="1"/>
          </p:nvPr>
        </p:nvSpPr>
        <p:spPr>
          <a:xfrm>
            <a:off x="457200" y="1600201"/>
            <a:ext cx="8229600" cy="914400"/>
          </a:xfrm>
        </p:spPr>
        <p:txBody>
          <a:bodyPr>
            <a:normAutofit/>
          </a:bodyPr>
          <a:lstStyle/>
          <a:p>
            <a:pPr marL="0" indent="0">
              <a:buNone/>
            </a:pPr>
            <a:r>
              <a:rPr lang="en-US" dirty="0" smtClean="0">
                <a:solidFill>
                  <a:srgbClr val="0070C0"/>
                </a:solidFill>
              </a:rPr>
              <a:t>Fill in the blanks:</a:t>
            </a:r>
            <a:endParaRPr lang="en-US" dirty="0">
              <a:solidFill>
                <a:srgbClr val="0070C0"/>
              </a:solidFill>
            </a:endParaRPr>
          </a:p>
        </p:txBody>
      </p:sp>
      <p:sp>
        <p:nvSpPr>
          <p:cNvPr id="4" name="Rectangle 3"/>
          <p:cNvSpPr>
            <a:spLocks noChangeArrowheads="1"/>
          </p:cNvSpPr>
          <p:nvPr/>
        </p:nvSpPr>
        <p:spPr bwMode="auto">
          <a:xfrm>
            <a:off x="3744674" y="2498394"/>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7" name="Group 77"/>
          <p:cNvGrpSpPr>
            <a:grpSpLocks/>
          </p:cNvGrpSpPr>
          <p:nvPr/>
        </p:nvGrpSpPr>
        <p:grpSpPr bwMode="auto">
          <a:xfrm>
            <a:off x="1520586" y="3165144"/>
            <a:ext cx="2133600" cy="457200"/>
            <a:chOff x="2292" y="1152"/>
            <a:chExt cx="1344" cy="288"/>
          </a:xfrm>
          <a:solidFill>
            <a:srgbClr val="FFFF00"/>
          </a:solidFill>
        </p:grpSpPr>
        <p:sp>
          <p:nvSpPr>
            <p:cNvPr id="8" name="Rectangle 36"/>
            <p:cNvSpPr>
              <a:spLocks noChangeArrowheads="1"/>
            </p:cNvSpPr>
            <p:nvPr/>
          </p:nvSpPr>
          <p:spPr bwMode="auto">
            <a:xfrm>
              <a:off x="2292" y="1152"/>
              <a:ext cx="1344" cy="288"/>
            </a:xfrm>
            <a:prstGeom prst="rect">
              <a:avLst/>
            </a:prstGeom>
            <a:grp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 name="Text Box 66"/>
            <p:cNvSpPr txBox="1">
              <a:spLocks noChangeArrowheads="1"/>
            </p:cNvSpPr>
            <p:nvPr/>
          </p:nvSpPr>
          <p:spPr bwMode="auto">
            <a:xfrm>
              <a:off x="2913" y="1180"/>
              <a:ext cx="116" cy="23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altLang="en-US" dirty="0">
                <a:solidFill>
                  <a:srgbClr val="000000"/>
                </a:solidFill>
              </a:endParaRPr>
            </a:p>
          </p:txBody>
        </p:sp>
      </p:grpSp>
      <p:grpSp>
        <p:nvGrpSpPr>
          <p:cNvPr id="10" name="Group 78"/>
          <p:cNvGrpSpPr>
            <a:grpSpLocks/>
          </p:cNvGrpSpPr>
          <p:nvPr/>
        </p:nvGrpSpPr>
        <p:grpSpPr bwMode="auto">
          <a:xfrm>
            <a:off x="1384062" y="3698544"/>
            <a:ext cx="2416175" cy="457200"/>
            <a:chOff x="2206" y="1488"/>
            <a:chExt cx="1522" cy="288"/>
          </a:xfrm>
        </p:grpSpPr>
        <p:sp>
          <p:nvSpPr>
            <p:cNvPr id="11" name="Rectangle 40"/>
            <p:cNvSpPr>
              <a:spLocks noChangeArrowheads="1"/>
            </p:cNvSpPr>
            <p:nvPr/>
          </p:nvSpPr>
          <p:spPr bwMode="auto">
            <a:xfrm>
              <a:off x="2227" y="1488"/>
              <a:ext cx="1474" cy="288"/>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 name="Rectangle 69"/>
            <p:cNvSpPr>
              <a:spLocks noChangeArrowheads="1"/>
            </p:cNvSpPr>
            <p:nvPr/>
          </p:nvSpPr>
          <p:spPr bwMode="auto">
            <a:xfrm>
              <a:off x="2206" y="1516"/>
              <a:ext cx="152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solidFill>
                    <a:srgbClr val="000000"/>
                  </a:solidFill>
                </a:rPr>
                <a:t>Battalion Commander</a:t>
              </a:r>
            </a:p>
          </p:txBody>
        </p:sp>
      </p:grpSp>
      <p:grpSp>
        <p:nvGrpSpPr>
          <p:cNvPr id="13" name="Group 79"/>
          <p:cNvGrpSpPr>
            <a:grpSpLocks/>
          </p:cNvGrpSpPr>
          <p:nvPr/>
        </p:nvGrpSpPr>
        <p:grpSpPr bwMode="auto">
          <a:xfrm>
            <a:off x="1311035" y="4231944"/>
            <a:ext cx="2559050" cy="457200"/>
            <a:chOff x="2160" y="1824"/>
            <a:chExt cx="1612" cy="288"/>
          </a:xfrm>
          <a:solidFill>
            <a:srgbClr val="FFFF00"/>
          </a:solidFill>
        </p:grpSpPr>
        <p:sp>
          <p:nvSpPr>
            <p:cNvPr id="14" name="Rectangle 43"/>
            <p:cNvSpPr>
              <a:spLocks noChangeArrowheads="1"/>
            </p:cNvSpPr>
            <p:nvPr/>
          </p:nvSpPr>
          <p:spPr bwMode="auto">
            <a:xfrm>
              <a:off x="2160" y="1824"/>
              <a:ext cx="1612" cy="288"/>
            </a:xfrm>
            <a:prstGeom prst="rect">
              <a:avLst/>
            </a:prstGeom>
            <a:grp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 name="Rectangle 70"/>
            <p:cNvSpPr>
              <a:spLocks noChangeArrowheads="1"/>
            </p:cNvSpPr>
            <p:nvPr/>
          </p:nvSpPr>
          <p:spPr bwMode="auto">
            <a:xfrm>
              <a:off x="2911" y="1851"/>
              <a:ext cx="116" cy="23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dirty="0">
                <a:solidFill>
                  <a:srgbClr val="000000"/>
                </a:solidFill>
              </a:endParaRPr>
            </a:p>
          </p:txBody>
        </p:sp>
      </p:grpSp>
      <p:grpSp>
        <p:nvGrpSpPr>
          <p:cNvPr id="16" name="Group 80"/>
          <p:cNvGrpSpPr>
            <a:grpSpLocks/>
          </p:cNvGrpSpPr>
          <p:nvPr/>
        </p:nvGrpSpPr>
        <p:grpSpPr bwMode="auto">
          <a:xfrm>
            <a:off x="1066800" y="5397597"/>
            <a:ext cx="3063635" cy="457200"/>
            <a:chOff x="2091" y="2160"/>
            <a:chExt cx="1745" cy="288"/>
          </a:xfrm>
          <a:solidFill>
            <a:srgbClr val="FFFF00"/>
          </a:solidFill>
        </p:grpSpPr>
        <p:sp>
          <p:nvSpPr>
            <p:cNvPr id="17" name="Rectangle 46"/>
            <p:cNvSpPr>
              <a:spLocks noChangeArrowheads="1"/>
            </p:cNvSpPr>
            <p:nvPr/>
          </p:nvSpPr>
          <p:spPr bwMode="auto">
            <a:xfrm>
              <a:off x="2091" y="2160"/>
              <a:ext cx="1745" cy="288"/>
            </a:xfrm>
            <a:prstGeom prst="rect">
              <a:avLst/>
            </a:prstGeom>
            <a:grp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8" name="Rectangle 71"/>
            <p:cNvSpPr>
              <a:spLocks noChangeArrowheads="1"/>
            </p:cNvSpPr>
            <p:nvPr/>
          </p:nvSpPr>
          <p:spPr bwMode="auto">
            <a:xfrm>
              <a:off x="2515" y="2187"/>
              <a:ext cx="105" cy="23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solidFill>
                  <a:srgbClr val="000000"/>
                </a:solidFill>
              </a:endParaRPr>
            </a:p>
          </p:txBody>
        </p:sp>
      </p:grpSp>
      <p:grpSp>
        <p:nvGrpSpPr>
          <p:cNvPr id="19" name="Group 84"/>
          <p:cNvGrpSpPr>
            <a:grpSpLocks/>
          </p:cNvGrpSpPr>
          <p:nvPr/>
        </p:nvGrpSpPr>
        <p:grpSpPr bwMode="auto">
          <a:xfrm>
            <a:off x="1066800" y="5930997"/>
            <a:ext cx="3063636" cy="546003"/>
            <a:chOff x="1824" y="3504"/>
            <a:chExt cx="2280" cy="288"/>
          </a:xfrm>
        </p:grpSpPr>
        <p:sp>
          <p:nvSpPr>
            <p:cNvPr id="20" name="Rectangle 58"/>
            <p:cNvSpPr>
              <a:spLocks noChangeArrowheads="1"/>
            </p:cNvSpPr>
            <p:nvPr/>
          </p:nvSpPr>
          <p:spPr bwMode="auto">
            <a:xfrm>
              <a:off x="1824" y="3504"/>
              <a:ext cx="2280" cy="288"/>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1" name="Rectangle 75"/>
            <p:cNvSpPr>
              <a:spLocks noChangeArrowheads="1"/>
            </p:cNvSpPr>
            <p:nvPr/>
          </p:nvSpPr>
          <p:spPr bwMode="auto">
            <a:xfrm>
              <a:off x="2750" y="3552"/>
              <a:ext cx="4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YOU</a:t>
              </a:r>
              <a:endParaRPr lang="en-US" altLang="en-US">
                <a:solidFill>
                  <a:srgbClr val="000000"/>
                </a:solidFill>
              </a:endParaRPr>
            </a:p>
          </p:txBody>
        </p:sp>
      </p:grpSp>
      <p:grpSp>
        <p:nvGrpSpPr>
          <p:cNvPr id="22" name="Group 96"/>
          <p:cNvGrpSpPr>
            <a:grpSpLocks/>
          </p:cNvGrpSpPr>
          <p:nvPr/>
        </p:nvGrpSpPr>
        <p:grpSpPr bwMode="auto">
          <a:xfrm>
            <a:off x="1642826" y="2631744"/>
            <a:ext cx="1919288" cy="457200"/>
            <a:chOff x="2369" y="1008"/>
            <a:chExt cx="1209" cy="288"/>
          </a:xfrm>
        </p:grpSpPr>
        <p:sp>
          <p:nvSpPr>
            <p:cNvPr id="23" name="Rectangle 88"/>
            <p:cNvSpPr>
              <a:spLocks noChangeArrowheads="1"/>
            </p:cNvSpPr>
            <p:nvPr/>
          </p:nvSpPr>
          <p:spPr bwMode="auto">
            <a:xfrm>
              <a:off x="2369" y="1008"/>
              <a:ext cx="1209" cy="288"/>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 name="Text Box 92"/>
            <p:cNvSpPr txBox="1">
              <a:spLocks noChangeArrowheads="1"/>
            </p:cNvSpPr>
            <p:nvPr/>
          </p:nvSpPr>
          <p:spPr bwMode="auto">
            <a:xfrm>
              <a:off x="2437" y="1036"/>
              <a:ext cx="106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solidFill>
                    <a:srgbClr val="000000"/>
                  </a:solidFill>
                </a:rPr>
                <a:t>10</a:t>
              </a:r>
              <a:r>
                <a:rPr lang="en-US" altLang="en-US" baseline="30000" dirty="0">
                  <a:solidFill>
                    <a:srgbClr val="000000"/>
                  </a:solidFill>
                </a:rPr>
                <a:t>th</a:t>
              </a:r>
              <a:r>
                <a:rPr lang="en-US" altLang="en-US" dirty="0">
                  <a:solidFill>
                    <a:srgbClr val="000000"/>
                  </a:solidFill>
                </a:rPr>
                <a:t> Corps </a:t>
              </a:r>
              <a:r>
                <a:rPr lang="en-US" altLang="en-US" dirty="0" err="1">
                  <a:solidFill>
                    <a:srgbClr val="000000"/>
                  </a:solidFill>
                </a:rPr>
                <a:t>Cdr</a:t>
              </a:r>
              <a:endParaRPr lang="en-US" altLang="en-US" dirty="0">
                <a:solidFill>
                  <a:srgbClr val="000000"/>
                </a:solidFill>
              </a:endParaRPr>
            </a:p>
          </p:txBody>
        </p:sp>
      </p:grpSp>
      <p:grpSp>
        <p:nvGrpSpPr>
          <p:cNvPr id="25" name="Group 79"/>
          <p:cNvGrpSpPr>
            <a:grpSpLocks/>
          </p:cNvGrpSpPr>
          <p:nvPr/>
        </p:nvGrpSpPr>
        <p:grpSpPr bwMode="auto">
          <a:xfrm>
            <a:off x="1201499" y="4778992"/>
            <a:ext cx="2770187" cy="457200"/>
            <a:chOff x="2160" y="1824"/>
            <a:chExt cx="1612" cy="288"/>
          </a:xfrm>
        </p:grpSpPr>
        <p:sp>
          <p:nvSpPr>
            <p:cNvPr id="26" name="Rectangle 43"/>
            <p:cNvSpPr>
              <a:spLocks noChangeArrowheads="1"/>
            </p:cNvSpPr>
            <p:nvPr/>
          </p:nvSpPr>
          <p:spPr bwMode="auto">
            <a:xfrm>
              <a:off x="2160" y="1824"/>
              <a:ext cx="1612" cy="288"/>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 name="Rectangle 70"/>
            <p:cNvSpPr>
              <a:spLocks noChangeArrowheads="1"/>
            </p:cNvSpPr>
            <p:nvPr/>
          </p:nvSpPr>
          <p:spPr bwMode="auto">
            <a:xfrm>
              <a:off x="2457" y="1851"/>
              <a:ext cx="101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solidFill>
                    <a:srgbClr val="000000"/>
                  </a:solidFill>
                </a:rPr>
                <a:t>Platoon Leader</a:t>
              </a:r>
            </a:p>
          </p:txBody>
        </p:sp>
      </p:grpSp>
      <p:grpSp>
        <p:nvGrpSpPr>
          <p:cNvPr id="49" name="Group 77"/>
          <p:cNvGrpSpPr>
            <a:grpSpLocks/>
          </p:cNvGrpSpPr>
          <p:nvPr/>
        </p:nvGrpSpPr>
        <p:grpSpPr bwMode="auto">
          <a:xfrm>
            <a:off x="5695950" y="3733800"/>
            <a:ext cx="2133600" cy="457200"/>
            <a:chOff x="2292" y="1152"/>
            <a:chExt cx="1344" cy="288"/>
          </a:xfrm>
        </p:grpSpPr>
        <p:sp>
          <p:nvSpPr>
            <p:cNvPr id="50" name="Rectangle 36"/>
            <p:cNvSpPr>
              <a:spLocks noChangeArrowheads="1"/>
            </p:cNvSpPr>
            <p:nvPr/>
          </p:nvSpPr>
          <p:spPr bwMode="auto">
            <a:xfrm>
              <a:off x="2292" y="1152"/>
              <a:ext cx="1344" cy="288"/>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 name="Text Box 66"/>
            <p:cNvSpPr txBox="1">
              <a:spLocks noChangeArrowheads="1"/>
            </p:cNvSpPr>
            <p:nvPr/>
          </p:nvSpPr>
          <p:spPr bwMode="auto">
            <a:xfrm>
              <a:off x="2530" y="1180"/>
              <a:ext cx="89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dirty="0" err="1">
                  <a:solidFill>
                    <a:srgbClr val="000000"/>
                  </a:solidFill>
                </a:rPr>
                <a:t>Cdr</a:t>
              </a:r>
              <a:r>
                <a:rPr lang="en-US" altLang="en-US" dirty="0">
                  <a:solidFill>
                    <a:srgbClr val="000000"/>
                  </a:solidFill>
                </a:rPr>
                <a:t>, </a:t>
              </a:r>
              <a:r>
                <a:rPr lang="en-US" altLang="en-US" dirty="0" smtClean="0">
                  <a:solidFill>
                    <a:srgbClr val="000000"/>
                  </a:solidFill>
                </a:rPr>
                <a:t>YCPTF</a:t>
              </a:r>
              <a:endParaRPr lang="en-US" altLang="en-US" dirty="0">
                <a:solidFill>
                  <a:srgbClr val="000000"/>
                </a:solidFill>
              </a:endParaRPr>
            </a:p>
          </p:txBody>
        </p:sp>
      </p:grpSp>
      <p:grpSp>
        <p:nvGrpSpPr>
          <p:cNvPr id="52" name="Group 78"/>
          <p:cNvGrpSpPr>
            <a:grpSpLocks/>
          </p:cNvGrpSpPr>
          <p:nvPr/>
        </p:nvGrpSpPr>
        <p:grpSpPr bwMode="auto">
          <a:xfrm>
            <a:off x="5592763" y="4267200"/>
            <a:ext cx="2339975" cy="457200"/>
            <a:chOff x="2227" y="1488"/>
            <a:chExt cx="1474" cy="288"/>
          </a:xfrm>
        </p:grpSpPr>
        <p:sp>
          <p:nvSpPr>
            <p:cNvPr id="53" name="Rectangle 40"/>
            <p:cNvSpPr>
              <a:spLocks noChangeArrowheads="1"/>
            </p:cNvSpPr>
            <p:nvPr/>
          </p:nvSpPr>
          <p:spPr bwMode="auto">
            <a:xfrm>
              <a:off x="2227" y="1488"/>
              <a:ext cx="1474" cy="288"/>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4" name="Rectangle 69"/>
            <p:cNvSpPr>
              <a:spLocks noChangeArrowheads="1"/>
            </p:cNvSpPr>
            <p:nvPr/>
          </p:nvSpPr>
          <p:spPr bwMode="auto">
            <a:xfrm>
              <a:off x="2361" y="1516"/>
              <a:ext cx="121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solidFill>
                    <a:srgbClr val="000000"/>
                  </a:solidFill>
                </a:rPr>
                <a:t>Executive Officer</a:t>
              </a:r>
            </a:p>
          </p:txBody>
        </p:sp>
      </p:grpSp>
      <p:grpSp>
        <p:nvGrpSpPr>
          <p:cNvPr id="55" name="Group 79"/>
          <p:cNvGrpSpPr>
            <a:grpSpLocks/>
          </p:cNvGrpSpPr>
          <p:nvPr/>
        </p:nvGrpSpPr>
        <p:grpSpPr bwMode="auto">
          <a:xfrm>
            <a:off x="5486399" y="4800600"/>
            <a:ext cx="2559050" cy="457200"/>
            <a:chOff x="2160" y="1824"/>
            <a:chExt cx="1612" cy="288"/>
          </a:xfrm>
          <a:solidFill>
            <a:srgbClr val="FFFF00"/>
          </a:solidFill>
        </p:grpSpPr>
        <p:sp>
          <p:nvSpPr>
            <p:cNvPr id="56" name="Rectangle 43"/>
            <p:cNvSpPr>
              <a:spLocks noChangeArrowheads="1"/>
            </p:cNvSpPr>
            <p:nvPr/>
          </p:nvSpPr>
          <p:spPr bwMode="auto">
            <a:xfrm>
              <a:off x="2160" y="1824"/>
              <a:ext cx="1612" cy="288"/>
            </a:xfrm>
            <a:prstGeom prst="rect">
              <a:avLst/>
            </a:prstGeom>
            <a:grp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7" name="Rectangle 70"/>
            <p:cNvSpPr>
              <a:spLocks noChangeArrowheads="1"/>
            </p:cNvSpPr>
            <p:nvPr/>
          </p:nvSpPr>
          <p:spPr bwMode="auto">
            <a:xfrm>
              <a:off x="2909" y="1851"/>
              <a:ext cx="116" cy="23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dirty="0">
                <a:solidFill>
                  <a:srgbClr val="000000"/>
                </a:solidFill>
              </a:endParaRPr>
            </a:p>
          </p:txBody>
        </p:sp>
      </p:grpSp>
      <p:grpSp>
        <p:nvGrpSpPr>
          <p:cNvPr id="58" name="Group 80"/>
          <p:cNvGrpSpPr>
            <a:grpSpLocks/>
          </p:cNvGrpSpPr>
          <p:nvPr/>
        </p:nvGrpSpPr>
        <p:grpSpPr bwMode="auto">
          <a:xfrm>
            <a:off x="5361297" y="5397597"/>
            <a:ext cx="2792104" cy="457200"/>
            <a:chOff x="2091" y="2160"/>
            <a:chExt cx="1745" cy="288"/>
          </a:xfrm>
        </p:grpSpPr>
        <p:sp>
          <p:nvSpPr>
            <p:cNvPr id="59" name="Rectangle 46"/>
            <p:cNvSpPr>
              <a:spLocks noChangeArrowheads="1"/>
            </p:cNvSpPr>
            <p:nvPr/>
          </p:nvSpPr>
          <p:spPr bwMode="auto">
            <a:xfrm>
              <a:off x="2091" y="2160"/>
              <a:ext cx="1745" cy="288"/>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0" name="Rectangle 71"/>
            <p:cNvSpPr>
              <a:spLocks noChangeArrowheads="1"/>
            </p:cNvSpPr>
            <p:nvPr/>
          </p:nvSpPr>
          <p:spPr bwMode="auto">
            <a:xfrm>
              <a:off x="2515" y="2187"/>
              <a:ext cx="98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000000"/>
                  </a:solidFill>
                </a:rPr>
                <a:t>Commandant</a:t>
              </a:r>
            </a:p>
          </p:txBody>
        </p:sp>
      </p:grpSp>
      <p:grpSp>
        <p:nvGrpSpPr>
          <p:cNvPr id="61" name="Group 84"/>
          <p:cNvGrpSpPr>
            <a:grpSpLocks/>
          </p:cNvGrpSpPr>
          <p:nvPr/>
        </p:nvGrpSpPr>
        <p:grpSpPr bwMode="auto">
          <a:xfrm>
            <a:off x="5242164" y="5930997"/>
            <a:ext cx="3063636" cy="546003"/>
            <a:chOff x="1824" y="3504"/>
            <a:chExt cx="2280" cy="288"/>
          </a:xfrm>
        </p:grpSpPr>
        <p:sp>
          <p:nvSpPr>
            <p:cNvPr id="62" name="Rectangle 58"/>
            <p:cNvSpPr>
              <a:spLocks noChangeArrowheads="1"/>
            </p:cNvSpPr>
            <p:nvPr/>
          </p:nvSpPr>
          <p:spPr bwMode="auto">
            <a:xfrm>
              <a:off x="1824" y="3504"/>
              <a:ext cx="2280" cy="288"/>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 name="Rectangle 75"/>
            <p:cNvSpPr>
              <a:spLocks noChangeArrowheads="1"/>
            </p:cNvSpPr>
            <p:nvPr/>
          </p:nvSpPr>
          <p:spPr bwMode="auto">
            <a:xfrm>
              <a:off x="2750" y="3552"/>
              <a:ext cx="4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FF0000"/>
                  </a:solidFill>
                </a:rPr>
                <a:t>YOU</a:t>
              </a:r>
              <a:endParaRPr lang="en-US" altLang="en-US">
                <a:solidFill>
                  <a:srgbClr val="000000"/>
                </a:solidFill>
              </a:endParaRPr>
            </a:p>
          </p:txBody>
        </p:sp>
      </p:grpSp>
      <p:grpSp>
        <p:nvGrpSpPr>
          <p:cNvPr id="64" name="Group 95"/>
          <p:cNvGrpSpPr>
            <a:grpSpLocks/>
          </p:cNvGrpSpPr>
          <p:nvPr/>
        </p:nvGrpSpPr>
        <p:grpSpPr bwMode="auto">
          <a:xfrm>
            <a:off x="5892800" y="2667000"/>
            <a:ext cx="1727200" cy="457200"/>
            <a:chOff x="2416" y="672"/>
            <a:chExt cx="1088" cy="288"/>
          </a:xfrm>
        </p:grpSpPr>
        <p:sp>
          <p:nvSpPr>
            <p:cNvPr id="65" name="Text Box 89"/>
            <p:cNvSpPr txBox="1">
              <a:spLocks noChangeArrowheads="1"/>
            </p:cNvSpPr>
            <p:nvPr/>
          </p:nvSpPr>
          <p:spPr bwMode="auto">
            <a:xfrm>
              <a:off x="2598" y="700"/>
              <a:ext cx="7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rPr>
                <a:t>Governor</a:t>
              </a:r>
            </a:p>
          </p:txBody>
        </p:sp>
        <p:sp>
          <p:nvSpPr>
            <p:cNvPr id="66" name="Rectangle 91"/>
            <p:cNvSpPr>
              <a:spLocks noChangeArrowheads="1"/>
            </p:cNvSpPr>
            <p:nvPr/>
          </p:nvSpPr>
          <p:spPr bwMode="auto">
            <a:xfrm>
              <a:off x="2416" y="672"/>
              <a:ext cx="1088" cy="288"/>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grpSp>
        <p:nvGrpSpPr>
          <p:cNvPr id="67" name="Group 96"/>
          <p:cNvGrpSpPr>
            <a:grpSpLocks/>
          </p:cNvGrpSpPr>
          <p:nvPr/>
        </p:nvGrpSpPr>
        <p:grpSpPr bwMode="auto">
          <a:xfrm>
            <a:off x="5818190" y="3200400"/>
            <a:ext cx="1919288" cy="457200"/>
            <a:chOff x="2369" y="1008"/>
            <a:chExt cx="1209" cy="288"/>
          </a:xfrm>
          <a:solidFill>
            <a:srgbClr val="FFFF00"/>
          </a:solidFill>
        </p:grpSpPr>
        <p:sp>
          <p:nvSpPr>
            <p:cNvPr id="68" name="Rectangle 88"/>
            <p:cNvSpPr>
              <a:spLocks noChangeArrowheads="1"/>
            </p:cNvSpPr>
            <p:nvPr/>
          </p:nvSpPr>
          <p:spPr bwMode="auto">
            <a:xfrm>
              <a:off x="2369" y="1008"/>
              <a:ext cx="1209" cy="288"/>
            </a:xfrm>
            <a:prstGeom prst="rect">
              <a:avLst/>
            </a:prstGeom>
            <a:grp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9" name="Text Box 92"/>
            <p:cNvSpPr txBox="1">
              <a:spLocks noChangeArrowheads="1"/>
            </p:cNvSpPr>
            <p:nvPr/>
          </p:nvSpPr>
          <p:spPr bwMode="auto">
            <a:xfrm>
              <a:off x="2909" y="1036"/>
              <a:ext cx="116" cy="23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dirty="0">
                <a:solidFill>
                  <a:srgbClr val="000000"/>
                </a:solidFill>
              </a:endParaRPr>
            </a:p>
          </p:txBody>
        </p:sp>
      </p:grpSp>
    </p:spTree>
    <p:extLst>
      <p:ext uri="{BB962C8B-B14F-4D97-AF65-F5344CB8AC3E}">
        <p14:creationId xmlns:p14="http://schemas.microsoft.com/office/powerpoint/2010/main" val="3863383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 Facts About Rank</a:t>
            </a:r>
          </a:p>
        </p:txBody>
      </p:sp>
      <p:sp>
        <p:nvSpPr>
          <p:cNvPr id="5" name="Content Placeholder 4"/>
          <p:cNvSpPr>
            <a:spLocks noGrp="1"/>
          </p:cNvSpPr>
          <p:nvPr>
            <p:ph idx="1"/>
          </p:nvPr>
        </p:nvSpPr>
        <p:spPr/>
        <p:txBody>
          <a:bodyPr>
            <a:normAutofit fontScale="70000" lnSpcReduction="20000"/>
          </a:bodyPr>
          <a:lstStyle/>
          <a:p>
            <a:r>
              <a:rPr lang="en-US" dirty="0"/>
              <a:t>"Lieutenant" comes from the French "lieu" meaning "place" and "tenant" meaning "holding." Literally, lieutenants are placeholders. </a:t>
            </a:r>
          </a:p>
          <a:p>
            <a:r>
              <a:rPr lang="en-US" dirty="0"/>
              <a:t>The British originally corrupted the French pronunciation, pronouncing the word, "</a:t>
            </a:r>
            <a:r>
              <a:rPr lang="en-US" dirty="0" err="1"/>
              <a:t>lieuftenant</a:t>
            </a:r>
            <a:r>
              <a:rPr lang="en-US" dirty="0"/>
              <a:t>."</a:t>
            </a:r>
          </a:p>
          <a:p>
            <a:r>
              <a:rPr lang="en-US" dirty="0"/>
              <a:t>While majors outrank lieutenants, lieutenant generals outrank major generals. </a:t>
            </a:r>
          </a:p>
          <a:p>
            <a:r>
              <a:rPr lang="en-US" dirty="0"/>
              <a:t>Gold is worth more than silver, but silver outranks gold. </a:t>
            </a:r>
          </a:p>
          <a:p>
            <a:r>
              <a:rPr lang="en-US" dirty="0"/>
              <a:t>Colonel is pronounced "</a:t>
            </a:r>
            <a:r>
              <a:rPr lang="en-US" dirty="0" err="1"/>
              <a:t>kernal</a:t>
            </a:r>
            <a:r>
              <a:rPr lang="en-US" dirty="0"/>
              <a:t>" because the British adopted the French spelling "colonel" but the Spanish pronunciation was "coronel" which became more popular.</a:t>
            </a:r>
          </a:p>
          <a:p>
            <a:r>
              <a:rPr lang="en-US" dirty="0"/>
              <a:t>While rank insignia is important, sometimes it isn't smart to wear them. When the rifled musket made its appearance in the Civil War, sharpshooters looked for officers. Officers soon learned to take off their rank insignia as they approached the battle line.</a:t>
            </a:r>
          </a:p>
          <a:p>
            <a:pPr marL="0" indent="0">
              <a:buNone/>
            </a:pPr>
            <a:endParaRPr lang="en-US" dirty="0"/>
          </a:p>
        </p:txBody>
      </p:sp>
    </p:spTree>
    <p:extLst>
      <p:ext uri="{BB962C8B-B14F-4D97-AF65-F5344CB8AC3E}">
        <p14:creationId xmlns:p14="http://schemas.microsoft.com/office/powerpoint/2010/main" val="4160643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Cadet Corps Ranks</a:t>
            </a:r>
          </a:p>
        </p:txBody>
      </p:sp>
      <p:sp>
        <p:nvSpPr>
          <p:cNvPr id="7" name="Text Placeholder 6"/>
          <p:cNvSpPr>
            <a:spLocks noGrp="1"/>
          </p:cNvSpPr>
          <p:nvPr>
            <p:ph type="body" sz="half" idx="2"/>
          </p:nvPr>
        </p:nvSpPr>
        <p:spPr>
          <a:xfrm>
            <a:off x="457200" y="1600200"/>
            <a:ext cx="3117850" cy="4343400"/>
          </a:xfrm>
        </p:spPr>
        <p:txBody>
          <a:bodyPr>
            <a:normAutofit/>
          </a:bodyPr>
          <a:lstStyle/>
          <a:p>
            <a:pPr marL="285750" indent="-285750">
              <a:buFont typeface="Arial" panose="020B0604020202020204" pitchFamily="34" charset="0"/>
              <a:buChar char="•"/>
            </a:pPr>
            <a:r>
              <a:rPr lang="en-US" dirty="0"/>
              <a:t>Rank determines who gets to tell whom what to do.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Higher rank = more authority and responsibility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CACC rank categories:</a:t>
            </a:r>
            <a:r>
              <a:rPr lang="en-US" u="sng" dirty="0"/>
              <a:t> </a:t>
            </a:r>
          </a:p>
          <a:p>
            <a:pPr marL="685800" lvl="1" indent="-228600">
              <a:buFont typeface="+mj-lt"/>
              <a:buAutoNum type="arabicPeriod"/>
            </a:pPr>
            <a:r>
              <a:rPr lang="en-US" dirty="0"/>
              <a:t>Field Grade Officers </a:t>
            </a:r>
            <a:r>
              <a:rPr lang="en-US" i="1" dirty="0">
                <a:solidFill>
                  <a:schemeClr val="tx2">
                    <a:lumMod val="60000"/>
                    <a:lumOff val="40000"/>
                  </a:schemeClr>
                </a:solidFill>
              </a:rPr>
              <a:t>outrank…</a:t>
            </a:r>
          </a:p>
          <a:p>
            <a:pPr marL="685800" lvl="1" indent="-228600">
              <a:buFont typeface="+mj-lt"/>
              <a:buAutoNum type="arabicPeriod"/>
            </a:pPr>
            <a:r>
              <a:rPr lang="en-US" dirty="0"/>
              <a:t>Company Grade Officers </a:t>
            </a:r>
            <a:r>
              <a:rPr lang="en-US" i="1" dirty="0">
                <a:solidFill>
                  <a:schemeClr val="tx2">
                    <a:lumMod val="60000"/>
                    <a:lumOff val="40000"/>
                  </a:schemeClr>
                </a:solidFill>
              </a:rPr>
              <a:t>outrank…</a:t>
            </a:r>
            <a:endParaRPr lang="en-US" dirty="0"/>
          </a:p>
          <a:p>
            <a:pPr marL="685800" lvl="1" indent="-228600">
              <a:buFont typeface="+mj-lt"/>
              <a:buAutoNum type="arabicPeriod"/>
            </a:pPr>
            <a:r>
              <a:rPr lang="en-US" dirty="0"/>
              <a:t>Warrant Officers</a:t>
            </a:r>
            <a:r>
              <a:rPr lang="en-US" i="1" dirty="0">
                <a:solidFill>
                  <a:schemeClr val="tx2">
                    <a:lumMod val="60000"/>
                    <a:lumOff val="40000"/>
                  </a:schemeClr>
                </a:solidFill>
              </a:rPr>
              <a:t> outrank…</a:t>
            </a:r>
            <a:endParaRPr lang="en-US" dirty="0"/>
          </a:p>
          <a:p>
            <a:pPr marL="685800" lvl="1" indent="-228600">
              <a:buFont typeface="+mj-lt"/>
              <a:buAutoNum type="arabicPeriod"/>
            </a:pPr>
            <a:r>
              <a:rPr lang="en-US" dirty="0"/>
              <a:t>Senior Sergeants</a:t>
            </a:r>
            <a:r>
              <a:rPr lang="en-US" i="1" dirty="0">
                <a:solidFill>
                  <a:schemeClr val="tx2">
                    <a:lumMod val="60000"/>
                    <a:lumOff val="40000"/>
                  </a:schemeClr>
                </a:solidFill>
              </a:rPr>
              <a:t> outrank…</a:t>
            </a:r>
            <a:endParaRPr lang="en-US" dirty="0"/>
          </a:p>
          <a:p>
            <a:pPr marL="685800" lvl="1" indent="-228600">
              <a:buFont typeface="+mj-lt"/>
              <a:buAutoNum type="arabicPeriod"/>
            </a:pPr>
            <a:r>
              <a:rPr lang="en-US" dirty="0"/>
              <a:t>Sergeants</a:t>
            </a:r>
            <a:r>
              <a:rPr lang="en-US" i="1" dirty="0">
                <a:solidFill>
                  <a:schemeClr val="tx2">
                    <a:lumMod val="60000"/>
                    <a:lumOff val="40000"/>
                  </a:schemeClr>
                </a:solidFill>
              </a:rPr>
              <a:t> outrank…</a:t>
            </a:r>
            <a:endParaRPr lang="en-US" dirty="0"/>
          </a:p>
          <a:p>
            <a:pPr marL="685800" lvl="1" indent="-228600">
              <a:buFont typeface="+mj-lt"/>
              <a:buAutoNum type="arabicPeriod"/>
            </a:pPr>
            <a:r>
              <a:rPr lang="en-US" dirty="0"/>
              <a:t>Entry Level Cadets					</a:t>
            </a:r>
          </a:p>
        </p:txBody>
      </p:sp>
      <p:pic>
        <p:nvPicPr>
          <p:cNvPr id="8" name="Content Placeholder 7"/>
          <p:cNvPicPr>
            <a:picLocks noGrp="1"/>
          </p:cNvPicPr>
          <p:nvPr>
            <p:ph idx="1"/>
          </p:nvPr>
        </p:nvPicPr>
        <p:blipFill>
          <a:blip r:embed="rId2" cstate="email">
            <a:extLst>
              <a:ext uri="{28A0092B-C50C-407E-A947-70E740481C1C}">
                <a14:useLocalDpi xmlns:a14="http://schemas.microsoft.com/office/drawing/2010/main"/>
              </a:ext>
            </a:extLst>
          </a:blip>
          <a:stretch>
            <a:fillRect/>
          </a:stretch>
        </p:blipFill>
        <p:spPr>
          <a:xfrm>
            <a:off x="4200448" y="1524000"/>
            <a:ext cx="3505200" cy="2286000"/>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47131" y="4194786"/>
            <a:ext cx="3514064" cy="1771752"/>
          </a:xfrm>
          <a:prstGeom prst="rect">
            <a:avLst/>
          </a:prstGeom>
        </p:spPr>
      </p:pic>
      <p:sp>
        <p:nvSpPr>
          <p:cNvPr id="10" name="TextBox 9"/>
          <p:cNvSpPr txBox="1"/>
          <p:nvPr/>
        </p:nvSpPr>
        <p:spPr>
          <a:xfrm>
            <a:off x="5014722" y="4355068"/>
            <a:ext cx="609600" cy="369332"/>
          </a:xfrm>
          <a:prstGeom prst="rect">
            <a:avLst/>
          </a:prstGeom>
          <a:noFill/>
        </p:spPr>
        <p:txBody>
          <a:bodyPr wrap="square" rtlCol="0">
            <a:spAutoFit/>
          </a:bodyPr>
          <a:lstStyle/>
          <a:p>
            <a:r>
              <a:rPr lang="en-US" dirty="0"/>
              <a:t>CPT</a:t>
            </a:r>
          </a:p>
        </p:txBody>
      </p:sp>
      <p:sp>
        <p:nvSpPr>
          <p:cNvPr id="11" name="TextBox 10"/>
          <p:cNvSpPr txBox="1"/>
          <p:nvPr/>
        </p:nvSpPr>
        <p:spPr>
          <a:xfrm>
            <a:off x="6541876" y="4348999"/>
            <a:ext cx="620924" cy="369332"/>
          </a:xfrm>
          <a:prstGeom prst="rect">
            <a:avLst/>
          </a:prstGeom>
          <a:noFill/>
        </p:spPr>
        <p:txBody>
          <a:bodyPr wrap="square" rtlCol="0">
            <a:spAutoFit/>
          </a:bodyPr>
          <a:lstStyle/>
          <a:p>
            <a:r>
              <a:rPr lang="en-US" dirty="0"/>
              <a:t>MAJ</a:t>
            </a:r>
          </a:p>
        </p:txBody>
      </p:sp>
      <p:sp>
        <p:nvSpPr>
          <p:cNvPr id="12" name="Rectangle 11"/>
          <p:cNvSpPr/>
          <p:nvPr/>
        </p:nvSpPr>
        <p:spPr>
          <a:xfrm>
            <a:off x="685800" y="6153834"/>
            <a:ext cx="7620000" cy="369332"/>
          </a:xfrm>
          <a:prstGeom prst="rect">
            <a:avLst/>
          </a:prstGeom>
          <a:ln>
            <a:solidFill>
              <a:schemeClr val="tx1"/>
            </a:solidFill>
          </a:ln>
        </p:spPr>
        <p:txBody>
          <a:bodyPr wrap="square">
            <a:spAutoFit/>
          </a:bodyPr>
          <a:lstStyle/>
          <a:p>
            <a:pPr algn="ctr"/>
            <a:r>
              <a:rPr lang="en-US" dirty="0" smtClean="0"/>
              <a:t>With each rank comes new leadership lessons.</a:t>
            </a:r>
            <a:endParaRPr lang="en-US" dirty="0"/>
          </a:p>
        </p:txBody>
      </p:sp>
    </p:spTree>
    <p:extLst>
      <p:ext uri="{BB962C8B-B14F-4D97-AF65-F5344CB8AC3E}">
        <p14:creationId xmlns:p14="http://schemas.microsoft.com/office/powerpoint/2010/main" val="1225940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4001</TotalTime>
  <Words>4842</Words>
  <Application>Microsoft Office PowerPoint</Application>
  <PresentationFormat>On-screen Show (4:3)</PresentationFormat>
  <Paragraphs>709</Paragraphs>
  <Slides>71</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79" baseType="lpstr">
      <vt:lpstr>Arial</vt:lpstr>
      <vt:lpstr>Arial Black</vt:lpstr>
      <vt:lpstr>Calibri</vt:lpstr>
      <vt:lpstr>Cambria</vt:lpstr>
      <vt:lpstr>Times New Roman</vt:lpstr>
      <vt:lpstr>Wingdings</vt:lpstr>
      <vt:lpstr>Office Theme</vt:lpstr>
      <vt:lpstr>Acrobat Document</vt:lpstr>
      <vt:lpstr>California Cadet Corps Curriculum on Military Courtesy</vt:lpstr>
      <vt:lpstr>PowerPoint Presentation</vt:lpstr>
      <vt:lpstr>Introduction to military courtesy</vt:lpstr>
      <vt:lpstr>Introduction to Courtesy</vt:lpstr>
      <vt:lpstr>Check on Learning</vt:lpstr>
      <vt:lpstr>rank</vt:lpstr>
      <vt:lpstr>History of Rank</vt:lpstr>
      <vt:lpstr>Fun Facts About Rank</vt:lpstr>
      <vt:lpstr>Cadet Corps Ranks</vt:lpstr>
      <vt:lpstr>Cadet Corps Ranks</vt:lpstr>
      <vt:lpstr>Cadets (Entry level)</vt:lpstr>
      <vt:lpstr>Sergeants</vt:lpstr>
      <vt:lpstr>Senior Sergeants</vt:lpstr>
      <vt:lpstr>Senior Sergeants</vt:lpstr>
      <vt:lpstr>Company Grade Officers</vt:lpstr>
      <vt:lpstr>Field Grade Officers</vt:lpstr>
      <vt:lpstr>Miscellaneous Ranks</vt:lpstr>
      <vt:lpstr>Check on Learning</vt:lpstr>
      <vt:lpstr>US Army Enlisted Soldiers</vt:lpstr>
      <vt:lpstr>US Army NCOs</vt:lpstr>
      <vt:lpstr>US Army Senior NCOs</vt:lpstr>
      <vt:lpstr>US Army Warrant Officers</vt:lpstr>
      <vt:lpstr>US Army Officers</vt:lpstr>
      <vt:lpstr>US Army General Officers</vt:lpstr>
      <vt:lpstr>Check on Learning</vt:lpstr>
      <vt:lpstr>How to address people</vt:lpstr>
      <vt:lpstr>Use of Titles</vt:lpstr>
      <vt:lpstr>Addressing Rank</vt:lpstr>
      <vt:lpstr>“Sir” and “Ma’am”</vt:lpstr>
      <vt:lpstr>Check on Learning</vt:lpstr>
      <vt:lpstr>saluting</vt:lpstr>
      <vt:lpstr>Military Salute History</vt:lpstr>
      <vt:lpstr>How to Salute</vt:lpstr>
      <vt:lpstr>How to Salute (Cont)</vt:lpstr>
      <vt:lpstr>Check on Learning</vt:lpstr>
      <vt:lpstr>Rules of saluting</vt:lpstr>
      <vt:lpstr>Saluting Rules, OUTDOORS</vt:lpstr>
      <vt:lpstr>Saluting Rules, IN FORMATION  (IN-PLACE OR MARCHING) </vt:lpstr>
      <vt:lpstr>Saluting Rules, IN DOORS</vt:lpstr>
      <vt:lpstr>What to Salute</vt:lpstr>
      <vt:lpstr>What to Salute Cont.</vt:lpstr>
      <vt:lpstr>What If…</vt:lpstr>
      <vt:lpstr>Check on Learning</vt:lpstr>
      <vt:lpstr> Reporting</vt:lpstr>
      <vt:lpstr>Reporting</vt:lpstr>
      <vt:lpstr>Check on Learning</vt:lpstr>
      <vt:lpstr>Position of Attention</vt:lpstr>
      <vt:lpstr>Attention, At-Ease, or Nothing</vt:lpstr>
      <vt:lpstr>Check on Learning</vt:lpstr>
      <vt:lpstr>The Senior’s Position of Honor </vt:lpstr>
      <vt:lpstr>The Right Way</vt:lpstr>
      <vt:lpstr>Check on Learning</vt:lpstr>
      <vt:lpstr>Every Day Courtesies </vt:lpstr>
      <vt:lpstr>Every Day Courtesies</vt:lpstr>
      <vt:lpstr>Check on Learning</vt:lpstr>
      <vt:lpstr>Cadet Corps Traditions</vt:lpstr>
      <vt:lpstr>Customs / Traditions</vt:lpstr>
      <vt:lpstr>Some CACC Traditions</vt:lpstr>
      <vt:lpstr>Check on Learning</vt:lpstr>
      <vt:lpstr>Cadet Corps Taboos </vt:lpstr>
      <vt:lpstr>PowerPoint Presentation</vt:lpstr>
      <vt:lpstr>Taboos</vt:lpstr>
      <vt:lpstr>Check on Learning</vt:lpstr>
      <vt:lpstr>Grooming</vt:lpstr>
      <vt:lpstr>Grooming</vt:lpstr>
      <vt:lpstr>Check on Learning</vt:lpstr>
      <vt:lpstr>Chain of Command</vt:lpstr>
      <vt:lpstr>PowerPoint Presentation</vt:lpstr>
      <vt:lpstr>PowerPoint Presentation</vt:lpstr>
      <vt:lpstr>Other Chains</vt:lpstr>
      <vt:lpstr>Check on Learning</vt:lpstr>
    </vt:vector>
  </TitlesOfParts>
  <Company>California National Guard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Kelley</dc:creator>
  <cp:lastModifiedBy>Grace Edinboro</cp:lastModifiedBy>
  <cp:revision>215</cp:revision>
  <dcterms:created xsi:type="dcterms:W3CDTF">2017-01-16T19:23:23Z</dcterms:created>
  <dcterms:modified xsi:type="dcterms:W3CDTF">2017-01-21T01:14:25Z</dcterms:modified>
</cp:coreProperties>
</file>